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Poppins Light" charset="0"/>
      <p:regular r:id="rId9"/>
    </p:embeddedFont>
    <p:embeddedFont>
      <p:font typeface="Calibri" pitchFamily="34" charset="0"/>
      <p:regular r:id="rId10"/>
      <p:bold r:id="rId11"/>
      <p:italic r:id="rId12"/>
      <p:boldItalic r:id="rId13"/>
    </p:embeddedFont>
    <p:embeddedFont>
      <p:font typeface="Poppins"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296" y="1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extLst>
      <p:ext uri="{BB962C8B-B14F-4D97-AF65-F5344CB8AC3E}">
        <p14:creationId xmlns:p14="http://schemas.microsoft.com/office/powerpoint/2010/main" val="211065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2570872" y="8061710"/>
            <a:ext cx="13272938" cy="10020"/>
          </a:xfrm>
          <a:prstGeom prst="rect">
            <a:avLst/>
          </a:prstGeom>
          <a:solidFill>
            <a:srgbClr val="FFFFFF"/>
          </a:solidFill>
        </p:spPr>
      </p:sp>
      <p:sp>
        <p:nvSpPr>
          <p:cNvPr id="3" name="AutoShape 3"/>
          <p:cNvSpPr/>
          <p:nvPr/>
        </p:nvSpPr>
        <p:spPr>
          <a:xfrm rot="-5400000">
            <a:off x="-3912141" y="5147024"/>
            <a:ext cx="10853325" cy="9525"/>
          </a:xfrm>
          <a:prstGeom prst="rect">
            <a:avLst/>
          </a:prstGeom>
          <a:solidFill>
            <a:srgbClr val="FFFFFF"/>
          </a:solidFill>
        </p:spPr>
      </p:sp>
      <p:sp>
        <p:nvSpPr>
          <p:cNvPr id="4" name="AutoShape 4"/>
          <p:cNvSpPr/>
          <p:nvPr/>
        </p:nvSpPr>
        <p:spPr>
          <a:xfrm rot="-5400000">
            <a:off x="-463662" y="7328887"/>
            <a:ext cx="2422566" cy="9525"/>
          </a:xfrm>
          <a:prstGeom prst="rect">
            <a:avLst/>
          </a:prstGeom>
          <a:solidFill>
            <a:srgbClr val="FFFFFF"/>
          </a:solidFill>
        </p:spPr>
      </p:sp>
      <p:sp>
        <p:nvSpPr>
          <p:cNvPr id="5"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sp>
      <p:grpSp>
        <p:nvGrpSpPr>
          <p:cNvPr id="6" name="Group 6"/>
          <p:cNvGrpSpPr/>
          <p:nvPr/>
        </p:nvGrpSpPr>
        <p:grpSpPr>
          <a:xfrm>
            <a:off x="2281284" y="1028700"/>
            <a:ext cx="7897117" cy="3688597"/>
            <a:chOff x="0" y="0"/>
            <a:chExt cx="10529489" cy="4918129"/>
          </a:xfrm>
        </p:grpSpPr>
        <p:sp>
          <p:nvSpPr>
            <p:cNvPr id="7" name="TextBox 7"/>
            <p:cNvSpPr txBox="1"/>
            <p:nvPr/>
          </p:nvSpPr>
          <p:spPr>
            <a:xfrm>
              <a:off x="0" y="2578751"/>
              <a:ext cx="6978365" cy="2339378"/>
            </a:xfrm>
            <a:prstGeom prst="rect">
              <a:avLst/>
            </a:prstGeom>
          </p:spPr>
          <p:txBody>
            <a:bodyPr lIns="0" tIns="0" rIns="0" bIns="0" rtlCol="0" anchor="t">
              <a:spAutoFit/>
            </a:bodyPr>
            <a:lstStyle/>
            <a:p>
              <a:pPr>
                <a:lnSpc>
                  <a:spcPts val="12660"/>
                </a:lnSpc>
              </a:pPr>
              <a:r>
                <a:rPr lang="en-US" sz="13326" dirty="0">
                  <a:solidFill>
                    <a:srgbClr val="F6B032"/>
                  </a:solidFill>
                  <a:latin typeface="Open Sauce Heavy"/>
                </a:rPr>
                <a:t>2K24</a:t>
              </a:r>
            </a:p>
          </p:txBody>
        </p:sp>
        <p:sp>
          <p:nvSpPr>
            <p:cNvPr id="8" name="TextBox 8"/>
            <p:cNvSpPr txBox="1"/>
            <p:nvPr/>
          </p:nvSpPr>
          <p:spPr>
            <a:xfrm>
              <a:off x="0" y="323850"/>
              <a:ext cx="10529489" cy="2339378"/>
            </a:xfrm>
            <a:prstGeom prst="rect">
              <a:avLst/>
            </a:prstGeom>
          </p:spPr>
          <p:txBody>
            <a:bodyPr lIns="0" tIns="0" rIns="0" bIns="0" rtlCol="0" anchor="t">
              <a:spAutoFit/>
            </a:bodyPr>
            <a:lstStyle/>
            <a:p>
              <a:pPr algn="just">
                <a:lnSpc>
                  <a:spcPts val="12660"/>
                </a:lnSpc>
              </a:pPr>
              <a:r>
                <a:rPr lang="en-US" sz="13326" dirty="0">
                  <a:solidFill>
                    <a:srgbClr val="FFFFFF"/>
                  </a:solidFill>
                  <a:latin typeface="Open Sauce Heavy"/>
                </a:rPr>
                <a:t>PY-EXPO </a:t>
              </a:r>
            </a:p>
          </p:txBody>
        </p:sp>
      </p:grpSp>
      <p:sp>
        <p:nvSpPr>
          <p:cNvPr id="9" name="TextBox 9"/>
          <p:cNvSpPr txBox="1"/>
          <p:nvPr/>
        </p:nvSpPr>
        <p:spPr>
          <a:xfrm>
            <a:off x="3499105" y="8516358"/>
            <a:ext cx="7639102" cy="447675"/>
          </a:xfrm>
          <a:prstGeom prst="rect">
            <a:avLst/>
          </a:prstGeom>
        </p:spPr>
        <p:txBody>
          <a:bodyPr lIns="0" tIns="0" rIns="0" bIns="0" rtlCol="0" anchor="t">
            <a:spAutoFit/>
          </a:bodyPr>
          <a:lstStyle/>
          <a:p>
            <a:pPr>
              <a:lnSpc>
                <a:spcPts val="3359"/>
              </a:lnSpc>
            </a:pPr>
            <a:r>
              <a:rPr lang="en-US" sz="2799">
                <a:solidFill>
                  <a:srgbClr val="FFFFFF"/>
                </a:solidFill>
                <a:latin typeface="Poppins Light"/>
              </a:rPr>
              <a:t>Genius innovation leaves behind a legacy...</a:t>
            </a:r>
          </a:p>
        </p:txBody>
      </p:sp>
      <p:sp>
        <p:nvSpPr>
          <p:cNvPr id="10"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a:rPr>
              <a:t>PYEXPO 2K24</a:t>
            </a:r>
          </a:p>
        </p:txBody>
      </p:sp>
      <p:sp>
        <p:nvSpPr>
          <p:cNvPr id="11" name="TextBox 11"/>
          <p:cNvSpPr txBox="1"/>
          <p:nvPr/>
        </p:nvSpPr>
        <p:spPr>
          <a:xfrm>
            <a:off x="2570872" y="4956693"/>
            <a:ext cx="15488528" cy="2502798"/>
          </a:xfrm>
          <a:prstGeom prst="rect">
            <a:avLst/>
          </a:prstGeom>
        </p:spPr>
        <p:txBody>
          <a:bodyPr wrap="square" lIns="0" tIns="0" rIns="0" bIns="0" rtlCol="0" anchor="t">
            <a:spAutoFit/>
          </a:bodyPr>
          <a:lstStyle/>
          <a:p>
            <a:pPr algn="just">
              <a:lnSpc>
                <a:spcPts val="6486"/>
              </a:lnSpc>
            </a:pPr>
            <a:endParaRPr dirty="0"/>
          </a:p>
          <a:p>
            <a:pPr algn="just">
              <a:lnSpc>
                <a:spcPts val="6486"/>
              </a:lnSpc>
            </a:pPr>
            <a:r>
              <a:rPr lang="en-US" sz="6828" dirty="0">
                <a:solidFill>
                  <a:srgbClr val="FFFFFF"/>
                </a:solidFill>
                <a:latin typeface="Open Sauce Heavy"/>
              </a:rPr>
              <a:t>Team ID:</a:t>
            </a:r>
            <a:r>
              <a:rPr lang="en-US" sz="6828" dirty="0">
                <a:solidFill>
                  <a:srgbClr val="F9B632"/>
                </a:solidFill>
                <a:latin typeface="Open Sauce Heavy"/>
              </a:rPr>
              <a:t> </a:t>
            </a:r>
            <a:r>
              <a:rPr lang="en-US" sz="6828" dirty="0" smtClean="0">
                <a:solidFill>
                  <a:srgbClr val="F9B632"/>
                </a:solidFill>
                <a:latin typeface="Open Sauce Heavy"/>
              </a:rPr>
              <a:t>T114</a:t>
            </a:r>
            <a:endParaRPr lang="en-US" sz="6828" dirty="0">
              <a:solidFill>
                <a:srgbClr val="F9B632"/>
              </a:solidFill>
              <a:latin typeface="Open Sauce Heavy"/>
            </a:endParaRPr>
          </a:p>
          <a:p>
            <a:pPr algn="just">
              <a:lnSpc>
                <a:spcPts val="6486"/>
              </a:lnSpc>
            </a:pPr>
            <a:r>
              <a:rPr lang="en-US" sz="6828" dirty="0">
                <a:solidFill>
                  <a:srgbClr val="FFFFFF"/>
                </a:solidFill>
                <a:latin typeface="Open Sauce Heavy"/>
              </a:rPr>
              <a:t>Team Name: </a:t>
            </a:r>
            <a:r>
              <a:rPr lang="en-US" sz="6828" dirty="0" smtClean="0">
                <a:solidFill>
                  <a:srgbClr val="FFC000"/>
                </a:solidFill>
                <a:latin typeface="Open Sauce Heavy"/>
              </a:rPr>
              <a:t>TECH SPARTANS</a:t>
            </a:r>
            <a:endParaRPr lang="en-US" sz="6828" dirty="0">
              <a:solidFill>
                <a:srgbClr val="FFC000"/>
              </a:solidFill>
              <a:latin typeface="Open Sauce Heavy"/>
            </a:endParaRPr>
          </a:p>
        </p:txBody>
      </p:sp>
      <p:pic>
        <p:nvPicPr>
          <p:cNvPr id="13" name="Picture 12">
            <a:extLst>
              <a:ext uri="{FF2B5EF4-FFF2-40B4-BE49-F238E27FC236}">
                <a16:creationId xmlns="" xmlns:a16="http://schemas.microsoft.com/office/drawing/2014/main" id="{C3BF7F5C-F7C2-65B7-8DC6-DEDF84E4C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0787" y="1145741"/>
            <a:ext cx="2403335" cy="2347481"/>
          </a:xfrm>
          <a:prstGeom prst="rect">
            <a:avLst/>
          </a:prstGeom>
        </p:spPr>
      </p:pic>
      <p:sp>
        <p:nvSpPr>
          <p:cNvPr id="14" name="AutoShape 4">
            <a:extLst>
              <a:ext uri="{FF2B5EF4-FFF2-40B4-BE49-F238E27FC236}">
                <a16:creationId xmlns="" xmlns:a16="http://schemas.microsoft.com/office/drawing/2014/main" id="{33DA242E-727E-25A4-589D-F71EA51C14E0}"/>
              </a:ext>
            </a:extLst>
          </p:cNvPr>
          <p:cNvSpPr/>
          <p:nvPr/>
        </p:nvSpPr>
        <p:spPr>
          <a:xfrm rot="-5400000">
            <a:off x="13957280" y="2314720"/>
            <a:ext cx="2422566" cy="9525"/>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418473" y="2634173"/>
            <a:ext cx="13164081" cy="2539157"/>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Problem </a:t>
            </a:r>
            <a:r>
              <a:rPr lang="en-US" sz="5600" u="sng" dirty="0" smtClean="0">
                <a:solidFill>
                  <a:srgbClr val="F6B032"/>
                </a:solidFill>
                <a:latin typeface="Open Sauce Heavy"/>
              </a:rPr>
              <a:t>Statement :</a:t>
            </a:r>
            <a:r>
              <a:rPr lang="en-US" sz="5600" u="sng" dirty="0" smtClean="0">
                <a:solidFill>
                  <a:schemeClr val="bg2"/>
                </a:solidFill>
                <a:latin typeface="Open Sauce Heavy"/>
              </a:rPr>
              <a:t> MEETING MINUTES EXTRATION FROM VIRTUAL MEETING</a:t>
            </a:r>
            <a:endParaRPr lang="en-US" sz="5600" u="sng" dirty="0">
              <a:solidFill>
                <a:schemeClr val="bg2"/>
              </a:solidFill>
              <a:latin typeface="Open Sauce Heavy"/>
            </a:endParaRPr>
          </a:p>
        </p:txBody>
      </p:sp>
      <p:sp>
        <p:nvSpPr>
          <p:cNvPr id="4" name="TextBox 4"/>
          <p:cNvSpPr txBox="1"/>
          <p:nvPr/>
        </p:nvSpPr>
        <p:spPr>
          <a:xfrm>
            <a:off x="2418473" y="1200150"/>
            <a:ext cx="7553600" cy="863601"/>
          </a:xfrm>
          <a:prstGeom prst="rect">
            <a:avLst/>
          </a:prstGeom>
        </p:spPr>
        <p:txBody>
          <a:bodyPr lIns="0" tIns="0" rIns="0" bIns="0" rtlCol="0" anchor="t">
            <a:spAutoFit/>
          </a:bodyPr>
          <a:lstStyle/>
          <a:p>
            <a:pPr>
              <a:lnSpc>
                <a:spcPts val="6460"/>
              </a:lnSpc>
            </a:pPr>
            <a:r>
              <a:rPr lang="en-US" sz="6800" dirty="0">
                <a:solidFill>
                  <a:srgbClr val="FFFFFF"/>
                </a:solidFill>
                <a:latin typeface="Open Sauce Heavy"/>
              </a:rPr>
              <a:t>PS Code: </a:t>
            </a:r>
            <a:r>
              <a:rPr lang="en-US" sz="6800" dirty="0" smtClean="0">
                <a:solidFill>
                  <a:srgbClr val="FFC000"/>
                </a:solidFill>
                <a:latin typeface="Open Sauce Heavy"/>
              </a:rPr>
              <a:t>PY190</a:t>
            </a:r>
            <a:endParaRPr lang="en-US" sz="6800" dirty="0">
              <a:solidFill>
                <a:srgbClr val="FFC000"/>
              </a:solidFill>
              <a:latin typeface="Open Sauce Heavy"/>
            </a:endParaRPr>
          </a:p>
        </p:txBody>
      </p:sp>
      <p:sp>
        <p:nvSpPr>
          <p:cNvPr id="5"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02</a:t>
            </a: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Freeform 7"/>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8" name="AutoShape 8"/>
          <p:cNvSpPr/>
          <p:nvPr/>
        </p:nvSpPr>
        <p:spPr>
          <a:xfrm rot="-5400000">
            <a:off x="-463662" y="7328887"/>
            <a:ext cx="2422566" cy="9525"/>
          </a:xfrm>
          <a:prstGeom prst="rect">
            <a:avLst/>
          </a:prstGeom>
          <a:solidFill>
            <a:srgbClr val="FFFFFF"/>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986659" y="1573784"/>
            <a:ext cx="14015341" cy="3500958"/>
          </a:xfrm>
          <a:prstGeom prst="rect">
            <a:avLst/>
          </a:prstGeom>
        </p:spPr>
        <p:txBody>
          <a:bodyPr wrap="square" lIns="0" tIns="0" rIns="0" bIns="0" rtlCol="0" anchor="t">
            <a:spAutoFit/>
          </a:bodyPr>
          <a:lstStyle/>
          <a:p>
            <a:pPr>
              <a:lnSpc>
                <a:spcPts val="3894"/>
              </a:lnSpc>
            </a:pPr>
            <a:r>
              <a:rPr lang="en-US" sz="3300" dirty="0">
                <a:solidFill>
                  <a:srgbClr val="FFFFFF"/>
                </a:solidFill>
                <a:latin typeface="Open Sauce Heavy"/>
              </a:rPr>
              <a:t>Transcribing virtual meeting recordings into text can be accomplished with automatic transcription software. To extract judgments, action items, and important points, use natural language processing techniques. Sentiment analysis can be used to determine participants' responses. Schedule follow-ups by integrating with calendar systems. Make sure that security and data privacy are followed at every stage.</a:t>
            </a:r>
          </a:p>
        </p:txBody>
      </p:sp>
      <p:sp>
        <p:nvSpPr>
          <p:cNvPr id="4" name="TextBox 4"/>
          <p:cNvSpPr txBox="1"/>
          <p:nvPr/>
        </p:nvSpPr>
        <p:spPr>
          <a:xfrm>
            <a:off x="16306800"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03</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7" name="TextBox 7"/>
          <p:cNvSpPr txBox="1"/>
          <p:nvPr/>
        </p:nvSpPr>
        <p:spPr>
          <a:xfrm>
            <a:off x="1828800" y="419100"/>
            <a:ext cx="13164081" cy="852424"/>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Solution </a:t>
            </a:r>
          </a:p>
        </p:txBody>
      </p:sp>
      <p:sp>
        <p:nvSpPr>
          <p:cNvPr id="8" name="TextBox 8"/>
          <p:cNvSpPr txBox="1"/>
          <p:nvPr/>
        </p:nvSpPr>
        <p:spPr>
          <a:xfrm>
            <a:off x="1986659" y="7557193"/>
            <a:ext cx="13164081" cy="1500411"/>
          </a:xfrm>
          <a:prstGeom prst="rect">
            <a:avLst/>
          </a:prstGeom>
        </p:spPr>
        <p:txBody>
          <a:bodyPr lIns="0" tIns="0" rIns="0" bIns="0" rtlCol="0" anchor="t">
            <a:spAutoFit/>
          </a:bodyPr>
          <a:lstStyle/>
          <a:p>
            <a:pPr marL="514350" indent="-514350">
              <a:lnSpc>
                <a:spcPts val="3894"/>
              </a:lnSpc>
              <a:buAutoNum type="arabicPeriod"/>
            </a:pPr>
            <a:r>
              <a:rPr lang="en-US" sz="3300" dirty="0" smtClean="0">
                <a:solidFill>
                  <a:srgbClr val="FFFFFF"/>
                </a:solidFill>
                <a:latin typeface="Open Sauce Heavy"/>
              </a:rPr>
              <a:t>FRONT-END : HTML , CSS , JSS</a:t>
            </a:r>
          </a:p>
          <a:p>
            <a:pPr marL="514350" indent="-514350">
              <a:lnSpc>
                <a:spcPts val="3894"/>
              </a:lnSpc>
              <a:buAutoNum type="arabicPeriod"/>
            </a:pPr>
            <a:r>
              <a:rPr lang="en-US" sz="3300" dirty="0" smtClean="0">
                <a:solidFill>
                  <a:srgbClr val="FFFFFF"/>
                </a:solidFill>
                <a:latin typeface="Open Sauce Heavy"/>
              </a:rPr>
              <a:t>BACK-END   : FLASK </a:t>
            </a:r>
          </a:p>
          <a:p>
            <a:pPr marL="514350" indent="-514350">
              <a:lnSpc>
                <a:spcPts val="3894"/>
              </a:lnSpc>
              <a:buAutoNum type="arabicPeriod"/>
            </a:pPr>
            <a:r>
              <a:rPr lang="en-US" sz="3300" dirty="0" smtClean="0">
                <a:solidFill>
                  <a:srgbClr val="FFFFFF"/>
                </a:solidFill>
                <a:latin typeface="Open Sauce Heavy"/>
              </a:rPr>
              <a:t>DATABASE   : </a:t>
            </a:r>
            <a:r>
              <a:rPr lang="en-US" sz="3300" dirty="0" err="1" smtClean="0">
                <a:solidFill>
                  <a:srgbClr val="FFFFFF"/>
                </a:solidFill>
                <a:latin typeface="Open Sauce Heavy"/>
              </a:rPr>
              <a:t>PostgreSQL</a:t>
            </a:r>
            <a:endParaRPr lang="en-US" sz="3300" dirty="0">
              <a:solidFill>
                <a:srgbClr val="FFFFFF"/>
              </a:solidFill>
              <a:latin typeface="Open Sauce Heavy"/>
            </a:endParaRPr>
          </a:p>
        </p:txBody>
      </p:sp>
      <p:sp>
        <p:nvSpPr>
          <p:cNvPr id="9" name="TextBox 9"/>
          <p:cNvSpPr txBox="1"/>
          <p:nvPr/>
        </p:nvSpPr>
        <p:spPr>
          <a:xfrm>
            <a:off x="1986659" y="6590469"/>
            <a:ext cx="13164081" cy="852424"/>
          </a:xfrm>
          <a:prstGeom prst="rect">
            <a:avLst/>
          </a:prstGeom>
        </p:spPr>
        <p:txBody>
          <a:bodyPr lIns="0" tIns="0" rIns="0" bIns="0" rtlCol="0" anchor="t">
            <a:spAutoFit/>
          </a:bodyPr>
          <a:lstStyle/>
          <a:p>
            <a:pPr>
              <a:lnSpc>
                <a:spcPts val="6608"/>
              </a:lnSpc>
            </a:pPr>
            <a:r>
              <a:rPr lang="en-US" sz="5600" u="sng">
                <a:solidFill>
                  <a:srgbClr val="F6B032"/>
                </a:solidFill>
                <a:latin typeface="Open Sauce Heavy"/>
              </a:rPr>
              <a:t>Technology Stack</a:t>
            </a:r>
          </a:p>
        </p:txBody>
      </p:sp>
      <p:sp>
        <p:nvSpPr>
          <p:cNvPr id="10" name="AutoShape 10"/>
          <p:cNvSpPr/>
          <p:nvPr/>
        </p:nvSpPr>
        <p:spPr>
          <a:xfrm rot="-5400000">
            <a:off x="-463662" y="7328887"/>
            <a:ext cx="2422566" cy="9525"/>
          </a:xfrm>
          <a:prstGeom prst="rect">
            <a:avLst/>
          </a:prstGeom>
          <a:solidFill>
            <a:srgbClr val="FFFFFF"/>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04</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 name="TextBox 5"/>
          <p:cNvSpPr txBox="1"/>
          <p:nvPr/>
        </p:nvSpPr>
        <p:spPr>
          <a:xfrm>
            <a:off x="1738891" y="914400"/>
            <a:ext cx="15701384" cy="718274"/>
          </a:xfrm>
          <a:prstGeom prst="rect">
            <a:avLst/>
          </a:prstGeom>
        </p:spPr>
        <p:txBody>
          <a:bodyPr lIns="0" tIns="0" rIns="0" bIns="0" rtlCol="0" anchor="t">
            <a:spAutoFit/>
          </a:bodyPr>
          <a:lstStyle/>
          <a:p>
            <a:pPr algn="just">
              <a:lnSpc>
                <a:spcPts val="5880"/>
              </a:lnSpc>
            </a:pPr>
            <a:r>
              <a:rPr lang="en-US" sz="4200" b="1" dirty="0" smtClean="0">
                <a:solidFill>
                  <a:srgbClr val="FFC000"/>
                </a:solidFill>
                <a:latin typeface="Poppins"/>
              </a:rPr>
              <a:t>FLOW CHART</a:t>
            </a:r>
            <a:endParaRPr lang="en-US" sz="4200" b="1" dirty="0">
              <a:solidFill>
                <a:srgbClr val="FFC000"/>
              </a:solidFill>
              <a:latin typeface="Poppins"/>
            </a:endParaRPr>
          </a:p>
        </p:txBody>
      </p:sp>
      <p:sp>
        <p:nvSpPr>
          <p:cNvPr id="6" name="AutoShape 6"/>
          <p:cNvSpPr/>
          <p:nvPr/>
        </p:nvSpPr>
        <p:spPr>
          <a:xfrm rot="-5400000">
            <a:off x="-463662" y="7328887"/>
            <a:ext cx="2422566" cy="9525"/>
          </a:xfrm>
          <a:prstGeom prst="rect">
            <a:avLst/>
          </a:prstGeom>
          <a:solidFill>
            <a:srgbClr val="FFFFFF"/>
          </a:solidFill>
        </p:spPr>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2019300"/>
            <a:ext cx="7848600" cy="7772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953739" y="602488"/>
            <a:ext cx="13164081" cy="5924699"/>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Team Member Details</a:t>
            </a:r>
            <a:r>
              <a:rPr lang="en-US" sz="5600" u="sng" dirty="0" smtClean="0">
                <a:solidFill>
                  <a:srgbClr val="F6B032"/>
                </a:solidFill>
                <a:latin typeface="Open Sauce Heavy"/>
              </a:rPr>
              <a:t>:</a:t>
            </a:r>
          </a:p>
          <a:p>
            <a:pPr>
              <a:lnSpc>
                <a:spcPts val="6608"/>
              </a:lnSpc>
            </a:pPr>
            <a:endParaRPr lang="en-US" sz="5600" u="sng" dirty="0">
              <a:solidFill>
                <a:srgbClr val="F6B032"/>
              </a:solidFill>
              <a:latin typeface="Open Sauce Heavy"/>
            </a:endParaRPr>
          </a:p>
          <a:p>
            <a:pPr>
              <a:lnSpc>
                <a:spcPts val="6608"/>
              </a:lnSpc>
            </a:pPr>
            <a:r>
              <a:rPr lang="en-US" sz="5600" u="sng" dirty="0" smtClean="0">
                <a:solidFill>
                  <a:schemeClr val="bg1"/>
                </a:solidFill>
                <a:latin typeface="Open Sauce Heavy"/>
              </a:rPr>
              <a:t>TEAM LEADER : </a:t>
            </a:r>
            <a:r>
              <a:rPr lang="en-US" sz="5600" u="sng" dirty="0" smtClean="0">
                <a:solidFill>
                  <a:srgbClr val="F6B032"/>
                </a:solidFill>
                <a:latin typeface="Open Sauce Heavy"/>
              </a:rPr>
              <a:t>GOKUL HISHNA R</a:t>
            </a:r>
          </a:p>
          <a:p>
            <a:pPr>
              <a:lnSpc>
                <a:spcPts val="6608"/>
              </a:lnSpc>
            </a:pPr>
            <a:endParaRPr lang="en-US" sz="5600" u="sng" dirty="0">
              <a:solidFill>
                <a:srgbClr val="F6B032"/>
              </a:solidFill>
              <a:latin typeface="Open Sauce Heavy"/>
            </a:endParaRPr>
          </a:p>
          <a:p>
            <a:pPr>
              <a:lnSpc>
                <a:spcPts val="6608"/>
              </a:lnSpc>
            </a:pPr>
            <a:r>
              <a:rPr lang="en-US" sz="5600" u="sng" dirty="0" smtClean="0">
                <a:solidFill>
                  <a:schemeClr val="bg1"/>
                </a:solidFill>
                <a:latin typeface="Open Sauce Heavy"/>
              </a:rPr>
              <a:t>MEMBER 1 : </a:t>
            </a:r>
            <a:r>
              <a:rPr lang="en-US" sz="5600" u="sng" dirty="0" smtClean="0">
                <a:solidFill>
                  <a:srgbClr val="F6B032"/>
                </a:solidFill>
                <a:latin typeface="Open Sauce Heavy"/>
              </a:rPr>
              <a:t>AKASK K</a:t>
            </a:r>
          </a:p>
          <a:p>
            <a:pPr>
              <a:lnSpc>
                <a:spcPts val="6608"/>
              </a:lnSpc>
            </a:pPr>
            <a:r>
              <a:rPr lang="en-US" sz="5600" u="sng" dirty="0" smtClean="0">
                <a:solidFill>
                  <a:schemeClr val="bg1"/>
                </a:solidFill>
                <a:latin typeface="Open Sauce Heavy"/>
              </a:rPr>
              <a:t>MEMBER 2 : </a:t>
            </a:r>
            <a:r>
              <a:rPr lang="en-US" sz="5600" u="sng" dirty="0" smtClean="0">
                <a:solidFill>
                  <a:srgbClr val="F6B032"/>
                </a:solidFill>
                <a:latin typeface="Open Sauce Heavy"/>
              </a:rPr>
              <a:t>DEEKSHIT S</a:t>
            </a:r>
          </a:p>
          <a:p>
            <a:pPr>
              <a:lnSpc>
                <a:spcPts val="6608"/>
              </a:lnSpc>
            </a:pPr>
            <a:r>
              <a:rPr lang="en-US" sz="5600" u="sng" dirty="0" smtClean="0">
                <a:solidFill>
                  <a:schemeClr val="bg1"/>
                </a:solidFill>
                <a:latin typeface="Open Sauce Heavy"/>
              </a:rPr>
              <a:t>MEMBER 3 : </a:t>
            </a:r>
            <a:r>
              <a:rPr lang="en-US" sz="5600" u="sng" dirty="0" smtClean="0">
                <a:solidFill>
                  <a:srgbClr val="F6B032"/>
                </a:solidFill>
                <a:latin typeface="Open Sauce Heavy"/>
              </a:rPr>
              <a:t>PRAKADEESH J</a:t>
            </a:r>
            <a:endParaRPr lang="en-US" sz="5600" u="sng" dirty="0">
              <a:solidFill>
                <a:srgbClr val="F6B032"/>
              </a:solidFill>
              <a:latin typeface="Open Sauce Heavy"/>
            </a:endParaRPr>
          </a:p>
        </p:txBody>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05</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7" name="AutoShape 7"/>
          <p:cNvSpPr/>
          <p:nvPr/>
        </p:nvSpPr>
        <p:spPr>
          <a:xfrm rot="-5400000">
            <a:off x="-463662" y="7328887"/>
            <a:ext cx="2422566" cy="9525"/>
          </a:xfrm>
          <a:prstGeom prst="rect">
            <a:avLst/>
          </a:prstGeom>
          <a:solidFill>
            <a:srgbClr val="FFFFFF"/>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009294" y="4820777"/>
            <a:ext cx="15161570" cy="2026205"/>
          </a:xfrm>
          <a:prstGeom prst="rect">
            <a:avLst/>
          </a:prstGeom>
        </p:spPr>
        <p:txBody>
          <a:bodyPr lIns="0" tIns="0" rIns="0" bIns="0" rtlCol="0" anchor="t">
            <a:spAutoFit/>
          </a:bodyPr>
          <a:lstStyle/>
          <a:p>
            <a:pPr>
              <a:lnSpc>
                <a:spcPts val="15205"/>
              </a:lnSpc>
            </a:pPr>
            <a:r>
              <a:rPr lang="en-US" sz="16006">
                <a:solidFill>
                  <a:srgbClr val="FFFFFF"/>
                </a:solidFill>
                <a:latin typeface="Open Sauce Heavy"/>
              </a:rPr>
              <a:t>Thank You</a:t>
            </a:r>
          </a:p>
        </p:txBody>
      </p:sp>
      <p:sp>
        <p:nvSpPr>
          <p:cNvPr id="4" name="TextBox 4"/>
          <p:cNvSpPr txBox="1"/>
          <p:nvPr/>
        </p:nvSpPr>
        <p:spPr>
          <a:xfrm>
            <a:off x="2009294" y="7422064"/>
            <a:ext cx="8358305" cy="1158088"/>
          </a:xfrm>
          <a:prstGeom prst="rect">
            <a:avLst/>
          </a:prstGeom>
        </p:spPr>
        <p:txBody>
          <a:bodyPr lIns="0" tIns="0" rIns="0" bIns="0" rtlCol="0" anchor="t">
            <a:spAutoFit/>
          </a:bodyPr>
          <a:lstStyle/>
          <a:p>
            <a:pPr>
              <a:lnSpc>
                <a:spcPts val="8838"/>
              </a:lnSpc>
            </a:pPr>
            <a:r>
              <a:rPr lang="en-US" sz="9303">
                <a:solidFill>
                  <a:srgbClr val="F6B032"/>
                </a:solidFill>
                <a:latin typeface="Open Sauce Heavy"/>
              </a:rPr>
              <a:t>Any Queries?</a:t>
            </a:r>
          </a:p>
        </p:txBody>
      </p:sp>
      <p:sp>
        <p:nvSpPr>
          <p:cNvPr id="5" name="Freeform 5"/>
          <p:cNvSpPr/>
          <p:nvPr/>
        </p:nvSpPr>
        <p:spPr>
          <a:xfrm>
            <a:off x="14443037" y="1706848"/>
            <a:ext cx="2816263" cy="3331064"/>
          </a:xfrm>
          <a:custGeom>
            <a:avLst/>
            <a:gdLst/>
            <a:ahLst/>
            <a:cxnLst/>
            <a:rect l="l" t="t" r="r" b="b"/>
            <a:pathLst>
              <a:path w="2816263" h="3331064">
                <a:moveTo>
                  <a:pt x="0" y="0"/>
                </a:moveTo>
                <a:lnTo>
                  <a:pt x="2816263" y="0"/>
                </a:lnTo>
                <a:lnTo>
                  <a:pt x="2816263" y="3331064"/>
                </a:lnTo>
                <a:lnTo>
                  <a:pt x="0" y="333106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AutoShape 7">
            <a:extLst>
              <a:ext uri="{FF2B5EF4-FFF2-40B4-BE49-F238E27FC236}">
                <a16:creationId xmlns="" xmlns:a16="http://schemas.microsoft.com/office/drawing/2014/main" id="{9D166974-EE46-A762-85CC-2911225BBAFA}"/>
              </a:ext>
            </a:extLst>
          </p:cNvPr>
          <p:cNvSpPr/>
          <p:nvPr/>
        </p:nvSpPr>
        <p:spPr>
          <a:xfrm rot="-5400000">
            <a:off x="-463662" y="7328887"/>
            <a:ext cx="2422566" cy="9525"/>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TotalTime>
  <Words>158</Words>
  <Application>Microsoft Office PowerPoint</Application>
  <PresentationFormat>Custom</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Open Sauce Heavy</vt:lpstr>
      <vt:lpstr>Poppins Light</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dc:creator>prakadeesh jagadeeshan</dc:creator>
  <cp:lastModifiedBy>ADMIN</cp:lastModifiedBy>
  <cp:revision>10</cp:revision>
  <dcterms:created xsi:type="dcterms:W3CDTF">2006-08-16T00:00:00Z</dcterms:created>
  <dcterms:modified xsi:type="dcterms:W3CDTF">2024-03-14T10:50:41Z</dcterms:modified>
  <dc:identifier>DAF3tCRVsYs</dc:identifier>
</cp:coreProperties>
</file>