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8288000" cy="10287000"/>
  <p:notesSz cx="6858000" cy="9144000"/>
  <p:embeddedFontLst>
    <p:embeddedFont>
      <p:font typeface="Poppins Light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Arial Black" pitchFamily="34" charset="0"/>
      <p:bold r:id="rId15"/>
    </p:embeddedFont>
    <p:embeddedFont>
      <p:font typeface="Wingdings 2" pitchFamily="18" charset="2"/>
      <p:regular r:id="rId16"/>
    </p:embeddedFont>
    <p:embeddedFont>
      <p:font typeface="Arial Rounded MT Bold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 showGuides="1">
      <p:cViewPr varScale="1">
        <p:scale>
          <a:sx n="49" d="100"/>
          <a:sy n="49" d="100"/>
        </p:scale>
        <p:origin x="-354" y="-90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5" dirty="0">
                  <a:solidFill>
                    <a:srgbClr val="F6B032"/>
                  </a:solidFill>
                  <a:latin typeface="Open Sauce Heavy" panose="00000A00000000000000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5" dirty="0">
                  <a:solidFill>
                    <a:srgbClr val="FFFFFF"/>
                  </a:solidFill>
                  <a:latin typeface="Open Sauce Heavy" panose="00000A00000000000000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Poppins Light" panose="00000400000000000000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 panose="00000A00000000000000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1115" y="4956810"/>
            <a:ext cx="15674975" cy="2494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5"/>
              </a:lnSpc>
            </a:pPr>
            <a:endParaRPr dirty="0"/>
          </a:p>
          <a:p>
            <a:pPr algn="just">
              <a:lnSpc>
                <a:spcPts val="6485"/>
              </a:lnSpc>
            </a:pPr>
            <a:r>
              <a:rPr lang="en-US" sz="6830" dirty="0">
                <a:solidFill>
                  <a:srgbClr val="FFFFFF"/>
                </a:solidFill>
                <a:latin typeface="Open Sauce Heavy" panose="00000A00000000000000"/>
              </a:rPr>
              <a:t>Team ID:</a:t>
            </a:r>
            <a:r>
              <a:rPr lang="en-US" sz="6830" dirty="0">
                <a:solidFill>
                  <a:srgbClr val="F9B632"/>
                </a:solidFill>
                <a:latin typeface="Open Sauce Heavy" panose="00000A00000000000000"/>
              </a:rPr>
              <a:t> </a:t>
            </a:r>
            <a:r>
              <a:rPr lang="en-IN" altLang="en-US" sz="6830" dirty="0">
                <a:solidFill>
                  <a:srgbClr val="F9B632"/>
                </a:solidFill>
                <a:latin typeface="Open Sauce Heavy" panose="00000A00000000000000"/>
              </a:rPr>
              <a:t>T096</a:t>
            </a:r>
            <a:endParaRPr lang="en-US" sz="6830" dirty="0">
              <a:solidFill>
                <a:srgbClr val="F9B632"/>
              </a:solidFill>
              <a:latin typeface="Open Sauce Heavy" panose="00000A00000000000000"/>
            </a:endParaRPr>
          </a:p>
          <a:p>
            <a:pPr algn="just">
              <a:lnSpc>
                <a:spcPts val="6485"/>
              </a:lnSpc>
            </a:pPr>
            <a:r>
              <a:rPr lang="en-US" sz="6830" dirty="0">
                <a:solidFill>
                  <a:srgbClr val="FFFFFF"/>
                </a:solidFill>
                <a:latin typeface="Open Sauce Heavy" panose="00000A00000000000000"/>
              </a:rPr>
              <a:t>Team Name: </a:t>
            </a:r>
            <a:r>
              <a:rPr lang="en-IN" altLang="en-US" sz="6830" dirty="0">
                <a:solidFill>
                  <a:srgbClr val="FFFFFF"/>
                </a:solidFill>
                <a:latin typeface="Open Sauce Heavy" panose="00000A00000000000000"/>
              </a:rPr>
              <a:t>THE ERROR MAKERS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/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209558" y="3238693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0"/>
              </a:lnSpc>
            </a:pPr>
            <a:r>
              <a:rPr lang="en-US" sz="5600" u="sng">
                <a:solidFill>
                  <a:srgbClr val="F6B032"/>
                </a:solidFill>
                <a:latin typeface="Open Sauce Heavy" panose="00000A00000000000000"/>
              </a:rPr>
              <a:t>Problem Statement: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2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 panose="00000A00000000000000"/>
              </a:rPr>
              <a:t>PS Code: </a:t>
            </a:r>
            <a:r>
              <a:rPr lang="en-IN" altLang="en-US" sz="6800" dirty="0">
                <a:solidFill>
                  <a:srgbClr val="FFFFFF"/>
                </a:solidFill>
                <a:latin typeface="Open Sauce Heavy" panose="00000A00000000000000"/>
              </a:rPr>
              <a:t>PY79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 panose="00000A00000000000000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Text Box 8"/>
          <p:cNvSpPr txBox="1"/>
          <p:nvPr/>
        </p:nvSpPr>
        <p:spPr>
          <a:xfrm>
            <a:off x="2133600" y="4152900"/>
            <a:ext cx="12581890" cy="1326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40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AQUAPONIC INDOOR FARMING ASSISTANT.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53721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Explanation: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6438900"/>
            <a:ext cx="1325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Arial Black" pitchFamily="34" charset="0"/>
              </a:rPr>
              <a:t>Aquaponics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is a cooperation between plants and fish and the term originates from the two words aquaculture(the growing of plants in a closed environment) and hydroponics(the growing of plants in a soil-less environment)</a:t>
            </a:r>
            <a:endParaRPr 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286000" y="1866900"/>
            <a:ext cx="15497810" cy="2497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5"/>
              </a:lnSpc>
            </a:pP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Aiding </a:t>
            </a:r>
            <a:r>
              <a:rPr lang="en-IN" altLang="en-US" sz="3300" dirty="0" err="1">
                <a:solidFill>
                  <a:srgbClr val="FFFFFF"/>
                </a:solidFill>
                <a:latin typeface="Open Sauce Heavy" panose="00000A00000000000000"/>
              </a:rPr>
              <a:t>Aquaponics</a:t>
            </a: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 and </a:t>
            </a:r>
            <a:r>
              <a:rPr lang="en-IN" altLang="en-US" sz="3300" dirty="0" smtClean="0">
                <a:solidFill>
                  <a:srgbClr val="FFFFFF"/>
                </a:solidFill>
                <a:latin typeface="Open Sauce Heavy" panose="00000A00000000000000"/>
              </a:rPr>
              <a:t>Hydroponic </a:t>
            </a: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bed by setting up sensors like:</a:t>
            </a:r>
          </a:p>
          <a:p>
            <a:pPr>
              <a:lnSpc>
                <a:spcPts val="3895"/>
              </a:lnSpc>
            </a:pPr>
            <a:endParaRPr lang="en-IN" altLang="en-US" sz="3300" dirty="0">
              <a:solidFill>
                <a:srgbClr val="FFFFFF"/>
              </a:solidFill>
              <a:latin typeface="Open Sauce Heavy" panose="00000A00000000000000"/>
            </a:endParaRPr>
          </a:p>
          <a:p>
            <a:pPr>
              <a:lnSpc>
                <a:spcPts val="3895"/>
              </a:lnSpc>
            </a:pPr>
            <a:r>
              <a:rPr lang="en-IN" altLang="en-US" sz="3300" dirty="0" smtClean="0">
                <a:solidFill>
                  <a:srgbClr val="FFFFFF"/>
                </a:solidFill>
                <a:latin typeface="Open Sauce Heavy" panose="00000A00000000000000"/>
              </a:rPr>
              <a:t>Temperature</a:t>
            </a:r>
            <a:endParaRPr lang="en-IN" altLang="en-US" sz="3300" dirty="0">
              <a:solidFill>
                <a:srgbClr val="FFFFFF"/>
              </a:solidFill>
              <a:latin typeface="Open Sauce Heavy" panose="00000A00000000000000"/>
            </a:endParaRPr>
          </a:p>
          <a:p>
            <a:pPr>
              <a:lnSpc>
                <a:spcPts val="3895"/>
              </a:lnSpc>
            </a:pP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Water quality</a:t>
            </a:r>
          </a:p>
          <a:p>
            <a:pPr>
              <a:lnSpc>
                <a:spcPts val="3895"/>
              </a:lnSpc>
            </a:pP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Nutrient</a:t>
            </a:r>
            <a:endParaRPr lang="en-US" sz="3300" dirty="0">
              <a:solidFill>
                <a:srgbClr val="FFFFFF"/>
              </a:solidFill>
              <a:latin typeface="Open Sauce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 panose="00000A00000000000000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0"/>
              </a:lnSpc>
            </a:pPr>
            <a:r>
              <a:rPr lang="en-US" sz="5600" u="sng">
                <a:solidFill>
                  <a:srgbClr val="F6B032"/>
                </a:solidFill>
                <a:latin typeface="Open Sauce Heavy" panose="00000A00000000000000"/>
              </a:rPr>
              <a:t>Solution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33344" y="7923588"/>
            <a:ext cx="13164081" cy="49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5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</a:rPr>
              <a:t>Technology Stack Used</a:t>
            </a: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 : Python, </a:t>
            </a:r>
            <a:r>
              <a:rPr lang="en-IN" altLang="en-US" sz="3300" dirty="0" err="1">
                <a:solidFill>
                  <a:srgbClr val="FFFFFF"/>
                </a:solidFill>
                <a:latin typeface="Open Sauce Heavy" panose="00000A00000000000000"/>
              </a:rPr>
              <a:t>Django</a:t>
            </a: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,  </a:t>
            </a:r>
            <a:r>
              <a:rPr lang="en-IN" altLang="en-US" sz="3300" dirty="0" smtClean="0">
                <a:solidFill>
                  <a:srgbClr val="FFFFFF"/>
                </a:solidFill>
                <a:latin typeface="Open Sauce Heavy" panose="00000A00000000000000"/>
              </a:rPr>
              <a:t>Visual </a:t>
            </a:r>
            <a:r>
              <a:rPr lang="en-IN" altLang="en-US" sz="3300" dirty="0">
                <a:solidFill>
                  <a:srgbClr val="FFFFFF"/>
                </a:solidFill>
                <a:latin typeface="Open Sauce Heavy" panose="00000A00000000000000"/>
              </a:rPr>
              <a:t>Studio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6659" y="6590469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0"/>
              </a:lnSpc>
            </a:pPr>
            <a:r>
              <a:rPr lang="en-US" sz="5600" u="sng">
                <a:solidFill>
                  <a:srgbClr val="F6B032"/>
                </a:solidFill>
                <a:latin typeface="Open Sauce Heavy" panose="00000A00000000000000"/>
              </a:rPr>
              <a:t>Technology Stack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Text Box 10"/>
          <p:cNvSpPr txBox="1"/>
          <p:nvPr/>
        </p:nvSpPr>
        <p:spPr>
          <a:xfrm>
            <a:off x="2209800" y="4837430"/>
            <a:ext cx="15833725" cy="141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Creating a software stream that remotely maintain the healthy environment of the water</a:t>
            </a:r>
            <a:endParaRPr lang="en-I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  <a:sym typeface="Wingdings 2" panose="05020102010507070707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600200" y="1821180"/>
            <a:ext cx="534670" cy="581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4000">
                <a:solidFill>
                  <a:schemeClr val="bg1"/>
                </a:solidFill>
                <a:sym typeface="Wingdings 2" panose="05020102010507070707" charset="0"/>
              </a:rPr>
              <a:t>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600200" y="4914900"/>
            <a:ext cx="6248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chemeClr val="bg1"/>
                </a:solidFill>
                <a:sym typeface="Wingdings 2" panose="05020102010507070707" charset="0"/>
              </a:rPr>
              <a:t>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133600" y="86487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Hardware : </a:t>
            </a:r>
            <a:r>
              <a:rPr lang="en-IN" altLang="en-US" sz="3600" dirty="0" smtClean="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ESP 8266</a:t>
            </a:r>
            <a:r>
              <a:rPr lang="en-IN" altLang="en-US" sz="3600" dirty="0" smtClean="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, </a:t>
            </a:r>
            <a:r>
              <a:rPr lang="en-IN" altLang="en-US" sz="3600" dirty="0" smtClean="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Temperature Sensor, Water level sensor</a:t>
            </a:r>
            <a:endParaRPr lang="en-IN" altLang="en-US" sz="3600" dirty="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 panose="00000A00000000000000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9061" y="952500"/>
            <a:ext cx="15701384" cy="75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IN" altLang="en-US" sz="4200" dirty="0" smtClean="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DIAGRAM </a:t>
            </a:r>
            <a:r>
              <a:rPr lang="en-IN" altLang="en-US" sz="4200" dirty="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: 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32654" t="29077" r="16856" b="14033"/>
          <a:stretch>
            <a:fillRect/>
          </a:stretch>
        </p:blipFill>
        <p:spPr>
          <a:xfrm>
            <a:off x="2743200" y="2095500"/>
            <a:ext cx="11506200" cy="729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 panose="00000A00000000000000"/>
              </a:rPr>
              <a:t>05</a:t>
            </a:r>
            <a:endParaRPr lang="en-US" sz="8000" dirty="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9061" y="952500"/>
            <a:ext cx="15701384" cy="70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IN" altLang="en-US" sz="4200" dirty="0" smtClean="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 METHODOLOGY: </a:t>
            </a:r>
            <a:endParaRPr lang="en-IN" altLang="en-US" sz="4200" dirty="0">
              <a:solidFill>
                <a:srgbClr val="FFFFFF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TextBox 7"/>
          <p:cNvSpPr txBox="1"/>
          <p:nvPr/>
        </p:nvSpPr>
        <p:spPr>
          <a:xfrm rot="10800000" flipV="1">
            <a:off x="1752600" y="2628900"/>
            <a:ext cx="1447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The wastes released from the fish is converted into nitrate that is used to grow plants by circulating the water through pipe to hydroponics bed .</a:t>
            </a:r>
          </a:p>
          <a:p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The water from the plant bed is again goes to the fish tank . The fish waste and the plant waste are filtered by filter net.</a:t>
            </a:r>
          </a:p>
          <a:p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Water level and  temperature sensor are connected in fish tank  by the help of microcontroller .</a:t>
            </a:r>
          </a:p>
          <a:p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A remote system is created to intimate the user about water quality .</a:t>
            </a:r>
          </a:p>
          <a:p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0"/>
              </a:lnSpc>
            </a:pPr>
            <a:r>
              <a:rPr lang="en-US" sz="5600" u="sng">
                <a:solidFill>
                  <a:srgbClr val="F6B032"/>
                </a:solidFill>
                <a:latin typeface="Open Sauce Heavy" panose="00000A00000000000000"/>
              </a:rPr>
              <a:t>Team Member Details: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 panose="00000A00000000000000"/>
              </a:rPr>
              <a:t>06</a:t>
            </a:r>
            <a:endParaRPr lang="en-US" sz="8000" dirty="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Text Box 7"/>
          <p:cNvSpPr txBox="1"/>
          <p:nvPr/>
        </p:nvSpPr>
        <p:spPr>
          <a:xfrm>
            <a:off x="1953895" y="2933700"/>
            <a:ext cx="15313025" cy="3731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48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SYED ALI FATHIMA A - 23ECB50</a:t>
            </a:r>
          </a:p>
          <a:p>
            <a:endParaRPr lang="en-IN" altLang="en-US" sz="48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IN" altLang="en-US" sz="48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VIDUNASRI R - 23ECB57</a:t>
            </a:r>
          </a:p>
          <a:p>
            <a:endParaRPr lang="en-IN" altLang="en-US" sz="48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IN" altLang="en-US" sz="48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THANGAMALAR M - 23ECB52</a:t>
            </a:r>
          </a:p>
          <a:p>
            <a:endParaRPr lang="en-IN" altLang="en-US" sz="48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IN" altLang="en-US" sz="48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NICHOLAS MARYARCHANA A - 23ECB08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5">
                <a:solidFill>
                  <a:srgbClr val="FFFFFF"/>
                </a:solidFill>
                <a:latin typeface="Open Sauce Heavy" panose="00000A00000000000000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9294" y="7422064"/>
            <a:ext cx="8358305" cy="115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9305">
                <a:solidFill>
                  <a:srgbClr val="F6B032"/>
                </a:solidFill>
                <a:latin typeface="Open Sauce Heavy" panose="00000A00000000000000"/>
              </a:rPr>
              <a:t>Any Queries?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</a:p>
        </p:txBody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256</Words>
  <Application>WPS Presentation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Open Sauce Heavy</vt:lpstr>
      <vt:lpstr>Poppins Light</vt:lpstr>
      <vt:lpstr>Calibri</vt:lpstr>
      <vt:lpstr>Arial Black</vt:lpstr>
      <vt:lpstr>Wingdings 2</vt:lpstr>
      <vt:lpstr>Arial Rounded MT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Administrator</dc:creator>
  <cp:lastModifiedBy>SYED ALI FATHIMA</cp:lastModifiedBy>
  <cp:revision>13</cp:revision>
  <dcterms:created xsi:type="dcterms:W3CDTF">2006-08-16T00:00:00Z</dcterms:created>
  <dcterms:modified xsi:type="dcterms:W3CDTF">2024-03-14T04:34:59Z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E6BC528D771247FEAC85E078FB78E10A_13</vt:lpwstr>
  </property>
  <property fmtid="{D5CDD505-2E9C-101B-9397-08002B2CF9AE}" pid="3" name="KSOProductBuildVer">
    <vt:lpwstr>1033-12.2.0.13489</vt:lpwstr>
  </property>
</Properties>
</file>