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</p:sldMasterIdLst>
  <p:notesMasterIdLst>
    <p:notesMasterId r:id="rId11"/>
  </p:notesMasterIdLst>
  <p:sldIdLst>
    <p:sldId id="256" r:id="rId2"/>
    <p:sldId id="257" r:id="rId3"/>
    <p:sldId id="259" r:id="rId4"/>
    <p:sldId id="277" r:id="rId5"/>
    <p:sldId id="273" r:id="rId6"/>
    <p:sldId id="274" r:id="rId7"/>
    <p:sldId id="275" r:id="rId8"/>
    <p:sldId id="276" r:id="rId9"/>
    <p:sldId id="272" r:id="rId10"/>
  </p:sldIdLst>
  <p:sldSz cx="9601200" cy="5400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46277"/>
    <a:srgbClr val="78DE98"/>
    <a:srgbClr val="12F22D"/>
    <a:srgbClr val="56D67E"/>
    <a:srgbClr val="1D6524"/>
    <a:srgbClr val="43F743"/>
    <a:srgbClr val="19571F"/>
    <a:srgbClr val="4F0510"/>
    <a:srgbClr val="FF3F3F"/>
    <a:srgbClr val="F95D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32" d="100"/>
          <a:sy n="132" d="100"/>
        </p:scale>
        <p:origin x="864" y="11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F0A9D36-049F-42D1-A5AC-87A2247FFD14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324E93-57A6-4D1C-BDF0-B07D24DD2E4E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132958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24E93-57A6-4D1C-BDF0-B07D24DD2E4E}" type="slidenum">
              <a:rPr lang="hu-HU" smtClean="0"/>
              <a:t>1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68997292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324E93-57A6-4D1C-BDF0-B07D24DD2E4E}" type="slidenum">
              <a:rPr lang="hu-HU" smtClean="0"/>
              <a:t>9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0520191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00150" y="883861"/>
            <a:ext cx="7200900" cy="1880235"/>
          </a:xfrm>
        </p:spPr>
        <p:txBody>
          <a:bodyPr anchor="b"/>
          <a:lstStyle>
            <a:lvl1pPr algn="ctr"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00150" y="2836605"/>
            <a:ext cx="7200900" cy="1303913"/>
          </a:xfrm>
        </p:spPr>
        <p:txBody>
          <a:bodyPr/>
          <a:lstStyle>
            <a:lvl1pPr marL="0" indent="0" algn="ctr">
              <a:buNone/>
              <a:defRPr sz="1890"/>
            </a:lvl1pPr>
            <a:lvl2pPr marL="360045" indent="0" algn="ctr">
              <a:buNone/>
              <a:defRPr sz="1575"/>
            </a:lvl2pPr>
            <a:lvl3pPr marL="720090" indent="0" algn="ctr">
              <a:buNone/>
              <a:defRPr sz="1418"/>
            </a:lvl3pPr>
            <a:lvl4pPr marL="1080135" indent="0" algn="ctr">
              <a:buNone/>
              <a:defRPr sz="1260"/>
            </a:lvl4pPr>
            <a:lvl5pPr marL="1440180" indent="0" algn="ctr">
              <a:buNone/>
              <a:defRPr sz="1260"/>
            </a:lvl5pPr>
            <a:lvl6pPr marL="1800225" indent="0" algn="ctr">
              <a:buNone/>
              <a:defRPr sz="1260"/>
            </a:lvl6pPr>
            <a:lvl7pPr marL="2160270" indent="0" algn="ctr">
              <a:buNone/>
              <a:defRPr sz="1260"/>
            </a:lvl7pPr>
            <a:lvl8pPr marL="2520315" indent="0" algn="ctr">
              <a:buNone/>
              <a:defRPr sz="1260"/>
            </a:lvl8pPr>
            <a:lvl9pPr marL="2880360" indent="0" algn="ctr">
              <a:buNone/>
              <a:defRPr sz="12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4866807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1221950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0859" y="287536"/>
            <a:ext cx="2070259" cy="457682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60083" y="287536"/>
            <a:ext cx="6090761" cy="457682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944594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870980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5082" y="1346419"/>
            <a:ext cx="8281035" cy="2246530"/>
          </a:xfrm>
        </p:spPr>
        <p:txBody>
          <a:bodyPr anchor="b"/>
          <a:lstStyle>
            <a:lvl1pPr>
              <a:defRPr sz="4725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5082" y="3614203"/>
            <a:ext cx="8281035" cy="1181397"/>
          </a:xfrm>
        </p:spPr>
        <p:txBody>
          <a:bodyPr/>
          <a:lstStyle>
            <a:lvl1pPr marL="0" indent="0">
              <a:buNone/>
              <a:defRPr sz="1890">
                <a:solidFill>
                  <a:schemeClr val="tx1">
                    <a:tint val="82000"/>
                  </a:schemeClr>
                </a:solidFill>
              </a:defRPr>
            </a:lvl1pPr>
            <a:lvl2pPr marL="360045" indent="0">
              <a:buNone/>
              <a:defRPr sz="1575">
                <a:solidFill>
                  <a:schemeClr val="tx1">
                    <a:tint val="82000"/>
                  </a:schemeClr>
                </a:solidFill>
              </a:defRPr>
            </a:lvl2pPr>
            <a:lvl3pPr marL="720090" indent="0">
              <a:buNone/>
              <a:defRPr sz="1418">
                <a:solidFill>
                  <a:schemeClr val="tx1">
                    <a:tint val="82000"/>
                  </a:schemeClr>
                </a:solidFill>
              </a:defRPr>
            </a:lvl3pPr>
            <a:lvl4pPr marL="108013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4pPr>
            <a:lvl5pPr marL="144018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5pPr>
            <a:lvl6pPr marL="180022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6pPr>
            <a:lvl7pPr marL="216027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7pPr>
            <a:lvl8pPr marL="2520315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8pPr>
            <a:lvl9pPr marL="2880360" indent="0">
              <a:buNone/>
              <a:defRPr sz="12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517593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60083" y="1437680"/>
            <a:ext cx="4080510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860608" y="1437680"/>
            <a:ext cx="4080510" cy="342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947308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287536"/>
            <a:ext cx="8281035" cy="104388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1334" y="1323916"/>
            <a:ext cx="4061757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1334" y="1972747"/>
            <a:ext cx="4061757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60607" y="1323916"/>
            <a:ext cx="4081761" cy="648831"/>
          </a:xfrm>
        </p:spPr>
        <p:txBody>
          <a:bodyPr anchor="b"/>
          <a:lstStyle>
            <a:lvl1pPr marL="0" indent="0">
              <a:buNone/>
              <a:defRPr sz="1890" b="1"/>
            </a:lvl1pPr>
            <a:lvl2pPr marL="360045" indent="0">
              <a:buNone/>
              <a:defRPr sz="1575" b="1"/>
            </a:lvl2pPr>
            <a:lvl3pPr marL="720090" indent="0">
              <a:buNone/>
              <a:defRPr sz="1418" b="1"/>
            </a:lvl3pPr>
            <a:lvl4pPr marL="1080135" indent="0">
              <a:buNone/>
              <a:defRPr sz="1260" b="1"/>
            </a:lvl4pPr>
            <a:lvl5pPr marL="1440180" indent="0">
              <a:buNone/>
              <a:defRPr sz="1260" b="1"/>
            </a:lvl5pPr>
            <a:lvl6pPr marL="1800225" indent="0">
              <a:buNone/>
              <a:defRPr sz="1260" b="1"/>
            </a:lvl6pPr>
            <a:lvl7pPr marL="2160270" indent="0">
              <a:buNone/>
              <a:defRPr sz="1260" b="1"/>
            </a:lvl7pPr>
            <a:lvl8pPr marL="2520315" indent="0">
              <a:buNone/>
              <a:defRPr sz="1260" b="1"/>
            </a:lvl8pPr>
            <a:lvl9pPr marL="2880360" indent="0">
              <a:buNone/>
              <a:defRPr sz="12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860607" y="1972747"/>
            <a:ext cx="4081761" cy="29016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89046111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72690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2089324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081760" y="777597"/>
            <a:ext cx="4860608" cy="3837980"/>
          </a:xfrm>
        </p:spPr>
        <p:txBody>
          <a:bodyPr/>
          <a:lstStyle>
            <a:lvl1pPr>
              <a:defRPr sz="2520"/>
            </a:lvl1pPr>
            <a:lvl2pPr>
              <a:defRPr sz="2205"/>
            </a:lvl2pPr>
            <a:lvl3pPr>
              <a:defRPr sz="1890"/>
            </a:lvl3pPr>
            <a:lvl4pPr>
              <a:defRPr sz="1575"/>
            </a:lvl4pPr>
            <a:lvl5pPr>
              <a:defRPr sz="1575"/>
            </a:lvl5pPr>
            <a:lvl6pPr>
              <a:defRPr sz="1575"/>
            </a:lvl6pPr>
            <a:lvl7pPr>
              <a:defRPr sz="1575"/>
            </a:lvl7pPr>
            <a:lvl8pPr>
              <a:defRPr sz="1575"/>
            </a:lvl8pPr>
            <a:lvl9pPr>
              <a:defRPr sz="1575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691642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1333" y="360045"/>
            <a:ext cx="3096637" cy="1260158"/>
          </a:xfrm>
        </p:spPr>
        <p:txBody>
          <a:bodyPr anchor="b"/>
          <a:lstStyle>
            <a:lvl1pPr>
              <a:defRPr sz="25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081760" y="777597"/>
            <a:ext cx="4860608" cy="3837980"/>
          </a:xfrm>
        </p:spPr>
        <p:txBody>
          <a:bodyPr anchor="t"/>
          <a:lstStyle>
            <a:lvl1pPr marL="0" indent="0">
              <a:buNone/>
              <a:defRPr sz="2520"/>
            </a:lvl1pPr>
            <a:lvl2pPr marL="360045" indent="0">
              <a:buNone/>
              <a:defRPr sz="2205"/>
            </a:lvl2pPr>
            <a:lvl3pPr marL="720090" indent="0">
              <a:buNone/>
              <a:defRPr sz="1890"/>
            </a:lvl3pPr>
            <a:lvl4pPr marL="1080135" indent="0">
              <a:buNone/>
              <a:defRPr sz="1575"/>
            </a:lvl4pPr>
            <a:lvl5pPr marL="1440180" indent="0">
              <a:buNone/>
              <a:defRPr sz="1575"/>
            </a:lvl5pPr>
            <a:lvl6pPr marL="1800225" indent="0">
              <a:buNone/>
              <a:defRPr sz="1575"/>
            </a:lvl6pPr>
            <a:lvl7pPr marL="2160270" indent="0">
              <a:buNone/>
              <a:defRPr sz="1575"/>
            </a:lvl7pPr>
            <a:lvl8pPr marL="2520315" indent="0">
              <a:buNone/>
              <a:defRPr sz="1575"/>
            </a:lvl8pPr>
            <a:lvl9pPr marL="2880360" indent="0">
              <a:buNone/>
              <a:defRPr sz="1575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61333" y="1620202"/>
            <a:ext cx="3096637" cy="3001626"/>
          </a:xfrm>
        </p:spPr>
        <p:txBody>
          <a:bodyPr/>
          <a:lstStyle>
            <a:lvl1pPr marL="0" indent="0">
              <a:buNone/>
              <a:defRPr sz="1260"/>
            </a:lvl1pPr>
            <a:lvl2pPr marL="360045" indent="0">
              <a:buNone/>
              <a:defRPr sz="1103"/>
            </a:lvl2pPr>
            <a:lvl3pPr marL="720090" indent="0">
              <a:buNone/>
              <a:defRPr sz="945"/>
            </a:lvl3pPr>
            <a:lvl4pPr marL="1080135" indent="0">
              <a:buNone/>
              <a:defRPr sz="788"/>
            </a:lvl4pPr>
            <a:lvl5pPr marL="1440180" indent="0">
              <a:buNone/>
              <a:defRPr sz="788"/>
            </a:lvl5pPr>
            <a:lvl6pPr marL="1800225" indent="0">
              <a:buNone/>
              <a:defRPr sz="788"/>
            </a:lvl6pPr>
            <a:lvl7pPr marL="2160270" indent="0">
              <a:buNone/>
              <a:defRPr sz="788"/>
            </a:lvl7pPr>
            <a:lvl8pPr marL="2520315" indent="0">
              <a:buNone/>
              <a:defRPr sz="788"/>
            </a:lvl8pPr>
            <a:lvl9pPr marL="2880360" indent="0">
              <a:buNone/>
              <a:defRPr sz="788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5494457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60083" y="287536"/>
            <a:ext cx="8281035" cy="104388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60083" y="1437680"/>
            <a:ext cx="8281035" cy="34266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60083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2724057-8592-4C08-8359-E8FA948C9925}" type="datetimeFigureOut">
              <a:rPr lang="hu-HU" smtClean="0"/>
              <a:t>2025. 03. 28.</a:t>
            </a:fld>
            <a:endParaRPr lang="hu-H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80398" y="5005626"/>
            <a:ext cx="3240405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780848" y="5005626"/>
            <a:ext cx="2160270" cy="28753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45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61D14E9-8316-4C29-B2DF-85BE1F89D754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5706814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17" r:id="rId9"/>
    <p:sldLayoutId id="2147483718" r:id="rId10"/>
    <p:sldLayoutId id="2147483719" r:id="rId11"/>
  </p:sldLayoutIdLst>
  <p:txStyles>
    <p:titleStyle>
      <a:lvl1pPr algn="l" defTabSz="720090" rtl="0" eaLnBrk="1" latinLnBrk="0" hangingPunct="1">
        <a:lnSpc>
          <a:spcPct val="90000"/>
        </a:lnSpc>
        <a:spcBef>
          <a:spcPct val="0"/>
        </a:spcBef>
        <a:buNone/>
        <a:defRPr sz="346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80023" indent="-180023" algn="l" defTabSz="720090" rtl="0" eaLnBrk="1" latinLnBrk="0" hangingPunct="1">
        <a:lnSpc>
          <a:spcPct val="90000"/>
        </a:lnSpc>
        <a:spcBef>
          <a:spcPts val="788"/>
        </a:spcBef>
        <a:buFont typeface="Arial" panose="020B0604020202020204" pitchFamily="34" charset="0"/>
        <a:buChar char="•"/>
        <a:defRPr sz="2205" kern="1200">
          <a:solidFill>
            <a:schemeClr val="tx1"/>
          </a:solidFill>
          <a:latin typeface="+mn-lt"/>
          <a:ea typeface="+mn-ea"/>
          <a:cs typeface="+mn-cs"/>
        </a:defRPr>
      </a:lvl1pPr>
      <a:lvl2pPr marL="54006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890" kern="1200">
          <a:solidFill>
            <a:schemeClr val="tx1"/>
          </a:solidFill>
          <a:latin typeface="+mn-lt"/>
          <a:ea typeface="+mn-ea"/>
          <a:cs typeface="+mn-cs"/>
        </a:defRPr>
      </a:lvl2pPr>
      <a:lvl3pPr marL="90011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575" kern="1200">
          <a:solidFill>
            <a:schemeClr val="tx1"/>
          </a:solidFill>
          <a:latin typeface="+mn-lt"/>
          <a:ea typeface="+mn-ea"/>
          <a:cs typeface="+mn-cs"/>
        </a:defRPr>
      </a:lvl3pPr>
      <a:lvl4pPr marL="126015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62020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98024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34029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700338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3060383" indent="-180023" algn="l" defTabSz="720090" rtl="0" eaLnBrk="1" latinLnBrk="0" hangingPunct="1">
        <a:lnSpc>
          <a:spcPct val="90000"/>
        </a:lnSpc>
        <a:spcBef>
          <a:spcPts val="394"/>
        </a:spcBef>
        <a:buFont typeface="Arial" panose="020B0604020202020204" pitchFamily="34" charset="0"/>
        <a:buChar char="•"/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1pPr>
      <a:lvl2pPr marL="36004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2pPr>
      <a:lvl3pPr marL="72009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3pPr>
      <a:lvl4pPr marL="108013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4pPr>
      <a:lvl5pPr marL="144018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5pPr>
      <a:lvl6pPr marL="180022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6pPr>
      <a:lvl7pPr marL="216027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7pPr>
      <a:lvl8pPr marL="2520315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8pPr>
      <a:lvl9pPr marL="2880360" algn="l" defTabSz="720090" rtl="0" eaLnBrk="1" latinLnBrk="0" hangingPunct="1">
        <a:defRPr sz="141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sv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10" Type="http://schemas.openxmlformats.org/officeDocument/2006/relationships/image" Target="../media/image11.svg"/><Relationship Id="rId4" Type="http://schemas.openxmlformats.org/officeDocument/2006/relationships/image" Target="../media/image5.svg"/><Relationship Id="rId9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17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svg"/><Relationship Id="rId3" Type="http://schemas.openxmlformats.org/officeDocument/2006/relationships/image" Target="../media/image3.png"/><Relationship Id="rId7" Type="http://schemas.openxmlformats.org/officeDocument/2006/relationships/image" Target="../media/image21.svg"/><Relationship Id="rId12" Type="http://schemas.openxmlformats.org/officeDocument/2006/relationships/image" Target="../media/image26.png"/><Relationship Id="rId17" Type="http://schemas.openxmlformats.org/officeDocument/2006/relationships/image" Target="../media/image31.svg"/><Relationship Id="rId2" Type="http://schemas.openxmlformats.org/officeDocument/2006/relationships/notesSlide" Target="../notesSlides/notesSlide2.xml"/><Relationship Id="rId16" Type="http://schemas.openxmlformats.org/officeDocument/2006/relationships/image" Target="../media/image3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0.png"/><Relationship Id="rId11" Type="http://schemas.openxmlformats.org/officeDocument/2006/relationships/image" Target="../media/image25.svg"/><Relationship Id="rId5" Type="http://schemas.openxmlformats.org/officeDocument/2006/relationships/image" Target="../media/image19.svg"/><Relationship Id="rId15" Type="http://schemas.openxmlformats.org/officeDocument/2006/relationships/image" Target="../media/image29.sv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svg"/><Relationship Id="rId14" Type="http://schemas.openxmlformats.org/officeDocument/2006/relationships/image" Target="../media/image2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A blue and green logo&#10;&#10;Description automatically generated">
            <a:extLst>
              <a:ext uri="{FF2B5EF4-FFF2-40B4-BE49-F238E27FC236}">
                <a16:creationId xmlns:a16="http://schemas.microsoft.com/office/drawing/2014/main" id="{F3ABC541-B6BC-1937-4A20-D9B1E485BBD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9601200" cy="5400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1728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525A0C80-386F-FB89-A6D5-0D5AF2C1F1A7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Tartalomjegyzék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FC1BA53E-81BA-671B-E125-714D2D31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pic>
        <p:nvPicPr>
          <p:cNvPr id="23" name="Graphic 22">
            <a:extLst>
              <a:ext uri="{FF2B5EF4-FFF2-40B4-BE49-F238E27FC236}">
                <a16:creationId xmlns:a16="http://schemas.microsoft.com/office/drawing/2014/main" id="{C6DA428E-FB9C-6008-0882-B8954CA8EAA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342394" y="2283260"/>
            <a:ext cx="288000" cy="288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4A95E2AE-2DFF-5CDE-3C75-2955A069952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/>
        </p:blipFill>
        <p:spPr>
          <a:xfrm>
            <a:off x="1333394" y="2725515"/>
            <a:ext cx="324000" cy="288000"/>
          </a:xfrm>
          <a:prstGeom prst="rect">
            <a:avLst/>
          </a:prstGeom>
        </p:spPr>
      </p:pic>
      <p:pic>
        <p:nvPicPr>
          <p:cNvPr id="27" name="Graphic 26">
            <a:extLst>
              <a:ext uri="{FF2B5EF4-FFF2-40B4-BE49-F238E27FC236}">
                <a16:creationId xmlns:a16="http://schemas.microsoft.com/office/drawing/2014/main" id="{2DA90C76-3458-D863-2504-4CAF6F0C3A3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rcRect/>
          <a:stretch/>
        </p:blipFill>
        <p:spPr>
          <a:xfrm>
            <a:off x="1342394" y="3215068"/>
            <a:ext cx="324000" cy="259200"/>
          </a:xfrm>
          <a:prstGeom prst="rect">
            <a:avLst/>
          </a:prstGeom>
        </p:spPr>
      </p:pic>
      <p:pic>
        <p:nvPicPr>
          <p:cNvPr id="29" name="Graphic 28">
            <a:extLst>
              <a:ext uri="{FF2B5EF4-FFF2-40B4-BE49-F238E27FC236}">
                <a16:creationId xmlns:a16="http://schemas.microsoft.com/office/drawing/2014/main" id="{11F2DD0F-6E71-BF20-D308-40E91C13C377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1312309" y="1857064"/>
            <a:ext cx="360001" cy="288000"/>
          </a:xfrm>
          <a:prstGeom prst="rect">
            <a:avLst/>
          </a:prstGeom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0A94015A-9F5B-985D-015E-1B78CA583DD7}"/>
              </a:ext>
            </a:extLst>
          </p:cNvPr>
          <p:cNvSpPr txBox="1"/>
          <p:nvPr/>
        </p:nvSpPr>
        <p:spPr>
          <a:xfrm>
            <a:off x="1728284" y="2177117"/>
            <a:ext cx="6471964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Probléma szemléltetése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77B3143-6DCA-5B8E-21CB-B603B18BC798}"/>
              </a:ext>
            </a:extLst>
          </p:cNvPr>
          <p:cNvSpPr txBox="1"/>
          <p:nvPr/>
        </p:nvSpPr>
        <p:spPr>
          <a:xfrm>
            <a:off x="1728284" y="2634307"/>
            <a:ext cx="480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Projekt munka felépítése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3501A71-2AF3-D81F-DC9B-8959B4AE5A82}"/>
              </a:ext>
            </a:extLst>
          </p:cNvPr>
          <p:cNvSpPr txBox="1"/>
          <p:nvPr/>
        </p:nvSpPr>
        <p:spPr>
          <a:xfrm>
            <a:off x="1728284" y="3091497"/>
            <a:ext cx="480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Python program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AF996024-E177-0A8F-6CAE-EC737A56526E}"/>
              </a:ext>
            </a:extLst>
          </p:cNvPr>
          <p:cNvSpPr txBox="1"/>
          <p:nvPr/>
        </p:nvSpPr>
        <p:spPr>
          <a:xfrm>
            <a:off x="1734200" y="1721892"/>
            <a:ext cx="480258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200"/>
              </a:spcAft>
            </a:pPr>
            <a:r>
              <a:rPr lang="hu-HU" sz="2800" dirty="0">
                <a:solidFill>
                  <a:schemeClr val="bg1"/>
                </a:solidFill>
                <a:latin typeface="Figtree" pitchFamily="2" charset="0"/>
              </a:rPr>
              <a:t>Téma bemutatása</a:t>
            </a:r>
          </a:p>
        </p:txBody>
      </p:sp>
    </p:spTree>
    <p:extLst>
      <p:ext uri="{BB962C8B-B14F-4D97-AF65-F5344CB8AC3E}">
        <p14:creationId xmlns:p14="http://schemas.microsoft.com/office/powerpoint/2010/main" val="18602049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42" presetClass="path" presetSubtype="0" accel="29000" decel="62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22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42" presetClass="path" presetSubtype="0" accel="29000" decel="62000" fill="hold" grpId="0" nodeType="withEffect">
                                  <p:stCondLst>
                                    <p:cond delay="5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3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grpId="1" nodeType="withEffect">
                                  <p:stCondLst>
                                    <p:cond delay="8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42" presetClass="path" presetSubtype="0" accel="29000" decel="6200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32" dur="1000" fill="hold"/>
                                        <p:tgtEl>
                                          <p:spTgt spid="2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35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10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42" presetClass="path" presetSubtype="0" accel="29000" decel="62000" fill="hold" grpId="0" nodeType="withEffect">
                                  <p:stCondLst>
                                    <p:cond delay="30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37" dur="10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1" nodeType="withEffect">
                                  <p:stCondLst>
                                    <p:cond delay="33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29000" decel="6200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42" dur="1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nodeType="withEffect">
                                  <p:stCondLst>
                                    <p:cond delay="6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29000" decel="62000" fill="hold" grpId="0" nodeType="withEffect">
                                  <p:stCondLst>
                                    <p:cond delay="55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grpId="1" nodeType="withEffect">
                                  <p:stCondLst>
                                    <p:cond delay="58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0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29000" decel="6200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animMotion origin="layout" path="M -3.28042E-6 -0.12757 L -3.28042E-6 -3.7037E-7 " pathEditMode="relative" rAng="0" ptsTypes="AA">
                                      <p:cBhvr>
                                        <p:cTn id="52" dur="10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7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8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29000" decel="62000" fill="hold" grpId="0" nodeType="withEffect">
                                  <p:stCondLst>
                                    <p:cond delay="900"/>
                                  </p:stCondLst>
                                  <p:childTnLst>
                                    <p:animMotion origin="layout" path="M -8.99471E-7 -0.12728 L -8.99471E-7 3.02175E-6 " pathEditMode="relative" rAng="0" ptsTypes="AA">
                                      <p:cBhvr>
                                        <p:cTn id="57" dur="1000" fill="hold"/>
                                        <p:tgtEl>
                                          <p:spTgt spid="3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grpId="1" nodeType="withEffect">
                                  <p:stCondLst>
                                    <p:cond delay="93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/>
      <p:bldP spid="33" grpId="1"/>
      <p:bldP spid="33" grpId="2"/>
      <p:bldP spid="35" grpId="0"/>
      <p:bldP spid="35" grpId="1"/>
      <p:bldP spid="35" grpId="2"/>
      <p:bldP spid="37" grpId="0"/>
      <p:bldP spid="37" grpId="1"/>
      <p:bldP spid="37" grpId="2"/>
      <p:bldP spid="31" grpId="0"/>
      <p:bldP spid="31" grpId="1"/>
      <p:bldP spid="31" grpId="2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04FA450-76AA-2F04-6241-C953F38ED9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6EF2C08C-C113-EC1B-2ECB-A8DF01F943D1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Téma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4CEB6DD5-EA51-8BBD-4EEB-BD89ED96762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pic>
        <p:nvPicPr>
          <p:cNvPr id="3" name="Graphic 2">
            <a:extLst>
              <a:ext uri="{FF2B5EF4-FFF2-40B4-BE49-F238E27FC236}">
                <a16:creationId xmlns:a16="http://schemas.microsoft.com/office/drawing/2014/main" id="{A5DEC720-2D6E-459A-F35C-FA112AF5C5E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126911" y="1895078"/>
            <a:ext cx="1610518" cy="1610518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962E6E1-818F-8341-CB51-F07526408185}"/>
              </a:ext>
            </a:extLst>
          </p:cNvPr>
          <p:cNvSpPr txBox="1"/>
          <p:nvPr/>
        </p:nvSpPr>
        <p:spPr>
          <a:xfrm>
            <a:off x="4259942" y="1977062"/>
            <a:ext cx="3214347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4400" b="1" dirty="0">
                <a:solidFill>
                  <a:schemeClr val="bg1"/>
                </a:solidFill>
                <a:latin typeface="Figtree" pitchFamily="2" charset="0"/>
              </a:rPr>
              <a:t>Labirintus </a:t>
            </a:r>
          </a:p>
          <a:p>
            <a:pPr algn="ctr"/>
            <a:r>
              <a:rPr lang="hu-HU" sz="4400" b="1" dirty="0">
                <a:solidFill>
                  <a:schemeClr val="bg1"/>
                </a:solidFill>
                <a:latin typeface="Figtree" pitchFamily="2" charset="0"/>
              </a:rPr>
              <a:t>generálása</a:t>
            </a:r>
          </a:p>
        </p:txBody>
      </p:sp>
    </p:spTree>
    <p:extLst>
      <p:ext uri="{BB962C8B-B14F-4D97-AF65-F5344CB8AC3E}">
        <p14:creationId xmlns:p14="http://schemas.microsoft.com/office/powerpoint/2010/main" val="6850562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263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39251FC-029D-7647-B3D1-A8D017400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766175B-26B0-DF6C-05C4-9E6B7D5B67AF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Téma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C2DA26DA-E164-5B19-089F-8C0F8FBFA4D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273A27F-149F-9526-9F06-BD5DC316761A}"/>
              </a:ext>
            </a:extLst>
          </p:cNvPr>
          <p:cNvSpPr txBox="1"/>
          <p:nvPr/>
        </p:nvSpPr>
        <p:spPr>
          <a:xfrm>
            <a:off x="1081314" y="1240971"/>
            <a:ext cx="3051558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2400" dirty="0">
                <a:solidFill>
                  <a:schemeClr val="bg1"/>
                </a:solidFill>
                <a:latin typeface="Figtree" pitchFamily="2" charset="0"/>
              </a:rPr>
              <a:t>Kikötések:</a:t>
            </a:r>
          </a:p>
          <a:p>
            <a:endParaRPr lang="hu-HU" sz="2400" dirty="0">
              <a:solidFill>
                <a:schemeClr val="bg1"/>
              </a:solidFill>
              <a:latin typeface="Figtree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Mozgás:</a:t>
            </a:r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	csak jobbra</a:t>
            </a:r>
          </a:p>
          <a:p>
            <a:pPr lvl="4"/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csak fel</a:t>
            </a:r>
          </a:p>
        </p:txBody>
      </p:sp>
      <p:pic>
        <p:nvPicPr>
          <p:cNvPr id="7" name="Graphic 6">
            <a:extLst>
              <a:ext uri="{FF2B5EF4-FFF2-40B4-BE49-F238E27FC236}">
                <a16:creationId xmlns:a16="http://schemas.microsoft.com/office/drawing/2014/main" id="{D5EDFEE6-5323-A15F-68BF-FAAAC6A14CE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144881" y="2023567"/>
            <a:ext cx="211561" cy="24178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30681467-3EBF-9C8F-7D8A-963D88C9C6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4172001" y="2285374"/>
            <a:ext cx="181338" cy="241784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3B067EC7-9324-8ED5-DB0C-2977F737B5D2}"/>
              </a:ext>
            </a:extLst>
          </p:cNvPr>
          <p:cNvSpPr txBox="1"/>
          <p:nvPr/>
        </p:nvSpPr>
        <p:spPr>
          <a:xfrm>
            <a:off x="1081314" y="2265351"/>
            <a:ext cx="4800600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1600" b="1" dirty="0">
              <a:solidFill>
                <a:schemeClr val="bg1"/>
              </a:solidFill>
              <a:latin typeface="Figtree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hu-HU" sz="1600" b="1" dirty="0">
              <a:solidFill>
                <a:schemeClr val="bg1"/>
              </a:solidFill>
              <a:latin typeface="Figtree" pitchFamily="2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hu-HU" sz="1600" b="1" dirty="0">
                <a:solidFill>
                  <a:schemeClr val="bg1"/>
                </a:solidFill>
                <a:latin typeface="Figtree" pitchFamily="2" charset="0"/>
              </a:rPr>
              <a:t>Megoldható kell legyen</a:t>
            </a:r>
            <a:endParaRPr lang="hu-HU" sz="1600" dirty="0">
              <a:solidFill>
                <a:schemeClr val="bg1"/>
              </a:solidFill>
              <a:latin typeface="Figtree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866383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23333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7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7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7226 -0.00206 L 3.65079E-6 -1.45209E-6 " pathEditMode="relative" rAng="0" ptsTypes="AA">
                                      <p:cBhvr>
                                        <p:cTn id="23" dur="12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621" y="59"/>
                                    </p:animMotion>
                                  </p:childTnLst>
                                </p:cTn>
                              </p:par>
                              <p:par>
                                <p:cTn id="24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033 0.12022 L 1.5873E-6 -2.23398E-7 " pathEditMode="relative" rAng="0" ptsTypes="AA">
                                      <p:cBhvr>
                                        <p:cTn id="25" dur="12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" y="-6026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314AD0-4BE6-C759-8F67-5498C19A07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7055C242-814B-57C0-0AF9-F6CBAA49F837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93F96812-B4CC-267E-4AF2-9588CB7FAD0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930B7ED-1913-D2F0-9653-214664868E2A}"/>
              </a:ext>
            </a:extLst>
          </p:cNvPr>
          <p:cNvCxnSpPr>
            <a:cxnSpLocks/>
          </p:cNvCxnSpPr>
          <p:nvPr/>
        </p:nvCxnSpPr>
        <p:spPr>
          <a:xfrm>
            <a:off x="4594860" y="1432560"/>
            <a:ext cx="0" cy="366522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DE3CEEE-801A-564E-81E6-D6ACDDC4B530}"/>
              </a:ext>
            </a:extLst>
          </p:cNvPr>
          <p:cNvSpPr txBox="1"/>
          <p:nvPr/>
        </p:nvSpPr>
        <p:spPr>
          <a:xfrm>
            <a:off x="1656969" y="1034534"/>
            <a:ext cx="12394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Figtree" pitchFamily="2" charset="0"/>
              </a:rPr>
              <a:t>Generálás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6DF5093-58A0-AB57-7F64-CC55EFCCB69C}"/>
              </a:ext>
            </a:extLst>
          </p:cNvPr>
          <p:cNvSpPr txBox="1"/>
          <p:nvPr/>
        </p:nvSpPr>
        <p:spPr>
          <a:xfrm>
            <a:off x="5982920" y="1063228"/>
            <a:ext cx="244810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b="1" dirty="0">
                <a:solidFill>
                  <a:schemeClr val="bg1"/>
                </a:solidFill>
                <a:latin typeface="Figtree" pitchFamily="2" charset="0"/>
              </a:rPr>
              <a:t>Labirintus megoldása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C1AF574-E4E8-6C17-3FDE-F559F57724E9}"/>
              </a:ext>
            </a:extLst>
          </p:cNvPr>
          <p:cNvSpPr txBox="1"/>
          <p:nvPr/>
        </p:nvSpPr>
        <p:spPr>
          <a:xfrm>
            <a:off x="314235" y="1910953"/>
            <a:ext cx="2910841" cy="13542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Felhasználó által megadott paraméterek: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hu-HU" dirty="0">
              <a:solidFill>
                <a:schemeClr val="bg1"/>
              </a:solidFill>
              <a:latin typeface="Figtree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Labirintus mérete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i="1" dirty="0">
                <a:solidFill>
                  <a:schemeClr val="bg1"/>
                </a:solidFill>
                <a:latin typeface="Figtree" pitchFamily="2" charset="0"/>
              </a:rPr>
              <a:t>Falak gyakorisága</a:t>
            </a: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		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EEF476-560E-AF25-4197-C9208832C386}"/>
              </a:ext>
            </a:extLst>
          </p:cNvPr>
          <p:cNvSpPr txBox="1"/>
          <p:nvPr/>
        </p:nvSpPr>
        <p:spPr>
          <a:xfrm>
            <a:off x="209168" y="3526393"/>
            <a:ext cx="3250311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A labirintusnak van megoldása</a:t>
            </a: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	:</a:t>
            </a:r>
          </a:p>
          <a:p>
            <a:endParaRPr lang="hu-HU" dirty="0">
              <a:solidFill>
                <a:schemeClr val="bg1"/>
              </a:solidFill>
              <a:latin typeface="Figtree" pitchFamily="2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hu-HU" sz="1400" dirty="0">
                <a:solidFill>
                  <a:schemeClr val="bg1"/>
                </a:solidFill>
                <a:latin typeface="Figtree" pitchFamily="2" charset="0"/>
              </a:rPr>
              <a:t>Újragenerálás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5719D31-FB3E-4C17-7ACC-495461ED605C}"/>
              </a:ext>
            </a:extLst>
          </p:cNvPr>
          <p:cNvSpPr txBox="1"/>
          <p:nvPr/>
        </p:nvSpPr>
        <p:spPr>
          <a:xfrm>
            <a:off x="5006341" y="1910952"/>
            <a:ext cx="29108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Egyedi útvonalak definiálása</a:t>
            </a: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		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723CEA1-0575-717F-A4FB-673D9D2FE154}"/>
              </a:ext>
            </a:extLst>
          </p:cNvPr>
          <p:cNvSpPr txBox="1"/>
          <p:nvPr/>
        </p:nvSpPr>
        <p:spPr>
          <a:xfrm>
            <a:off x="5006341" y="2700337"/>
            <a:ext cx="291084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hu-HU" sz="1600" dirty="0">
                <a:solidFill>
                  <a:schemeClr val="bg1"/>
                </a:solidFill>
                <a:latin typeface="Figtree" pitchFamily="2" charset="0"/>
              </a:rPr>
              <a:t>Egyedi útvonalak megtalálása</a:t>
            </a:r>
            <a:r>
              <a:rPr lang="hu-HU" dirty="0">
                <a:solidFill>
                  <a:schemeClr val="bg1"/>
                </a:solidFill>
                <a:latin typeface="Figtree" pitchFamily="2" charset="0"/>
              </a:rPr>
              <a:t>		</a:t>
            </a:r>
          </a:p>
        </p:txBody>
      </p:sp>
    </p:spTree>
    <p:extLst>
      <p:ext uri="{BB962C8B-B14F-4D97-AF65-F5344CB8AC3E}">
        <p14:creationId xmlns:p14="http://schemas.microsoft.com/office/powerpoint/2010/main" val="402945378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143"/>
                                  </p:iterate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143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5143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4000"/>
                                  </p:iterate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  <p:bldP spid="10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DAFF9F-9B4A-FFD4-DF88-D8BA51AD6B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6172D64-388E-243B-8FFB-8114F0921C8C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90718D73-C5CA-336D-B547-789E930650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95942CEE-EF3B-DF76-4141-0CCD4287CD53}"/>
              </a:ext>
            </a:extLst>
          </p:cNvPr>
          <p:cNvSpPr txBox="1"/>
          <p:nvPr/>
        </p:nvSpPr>
        <p:spPr>
          <a:xfrm>
            <a:off x="3644265" y="1013460"/>
            <a:ext cx="23126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Egyedi útvonal</a:t>
            </a:r>
          </a:p>
        </p:txBody>
      </p:sp>
    </p:spTree>
    <p:extLst>
      <p:ext uri="{BB962C8B-B14F-4D97-AF65-F5344CB8AC3E}">
        <p14:creationId xmlns:p14="http://schemas.microsoft.com/office/powerpoint/2010/main" val="32035092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A42C94-651A-0A38-C359-4D522FB4CB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C2A3DA49-BE60-23EE-E5A5-BDCD7303E056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690E0976-F7ED-2967-3E5B-248A691E8BB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95904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E584CD-68C4-1F77-A8D4-8F8913BCD7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2D1D1246-EBC1-5C23-0BAB-B7734BD64716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Szemléltetés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F9AF1A2F-ACF7-81DA-165E-8FB07846505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525781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9263A-10E8-F1E0-821B-6F40A5767A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3768D1B3-DFB7-2A1C-9B8D-3888DDFB6A7C}"/>
              </a:ext>
            </a:extLst>
          </p:cNvPr>
          <p:cNvSpPr txBox="1">
            <a:spLocks/>
          </p:cNvSpPr>
          <p:nvPr/>
        </p:nvSpPr>
        <p:spPr>
          <a:xfrm>
            <a:off x="314235" y="138407"/>
            <a:ext cx="3892403" cy="663053"/>
          </a:xfrm>
          <a:prstGeom prst="rect">
            <a:avLst/>
          </a:prstGeom>
          <a:noFill/>
        </p:spPr>
        <p:txBody>
          <a:bodyPr wrap="square" lIns="0" tIns="36000" rIns="0" bIns="72000" rtlCol="0">
            <a:spAutoFit/>
          </a:bodyPr>
          <a:lstStyle/>
          <a:p>
            <a:r>
              <a:rPr lang="hu-HU" sz="3600" b="1" dirty="0">
                <a:solidFill>
                  <a:schemeClr val="bg1"/>
                </a:solidFill>
                <a:latin typeface="Figtree" pitchFamily="2" charset="0"/>
                <a:cs typeface="Kalinga" panose="020B0502040204020203" pitchFamily="34" charset="0"/>
              </a:rPr>
              <a:t>Projekt menete</a:t>
            </a:r>
          </a:p>
        </p:txBody>
      </p:sp>
      <p:pic>
        <p:nvPicPr>
          <p:cNvPr id="13" name="Picture 12" descr="A white logo with black background&#10;&#10;Description automatically generated">
            <a:extLst>
              <a:ext uri="{FF2B5EF4-FFF2-40B4-BE49-F238E27FC236}">
                <a16:creationId xmlns:a16="http://schemas.microsoft.com/office/drawing/2014/main" id="{11D6FCED-0D88-212C-BBC6-D65F5DB1BC8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18265" y="182879"/>
            <a:ext cx="468700" cy="574108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7944B14-6420-2562-C0F1-40279EC638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49485159"/>
              </p:ext>
            </p:extLst>
          </p:nvPr>
        </p:nvGraphicFramePr>
        <p:xfrm>
          <a:off x="547463" y="2360025"/>
          <a:ext cx="3602582" cy="9691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01291">
                  <a:extLst>
                    <a:ext uri="{9D8B030D-6E8A-4147-A177-3AD203B41FA5}">
                      <a16:colId xmlns:a16="http://schemas.microsoft.com/office/drawing/2014/main" val="1526879023"/>
                    </a:ext>
                  </a:extLst>
                </a:gridCol>
                <a:gridCol w="1801291">
                  <a:extLst>
                    <a:ext uri="{9D8B030D-6E8A-4147-A177-3AD203B41FA5}">
                      <a16:colId xmlns:a16="http://schemas.microsoft.com/office/drawing/2014/main" val="1847816320"/>
                    </a:ext>
                  </a:extLst>
                </a:gridCol>
              </a:tblGrid>
              <a:tr h="484596"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Kommunikáció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Verziókezelés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12700" cmpd="sng">
                      <a:noFill/>
                    </a:lnT>
                    <a:lnB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55911023"/>
                  </a:ext>
                </a:extLst>
              </a:tr>
              <a:tr h="484596"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Discord</a:t>
                      </a:r>
                    </a:p>
                  </a:txBody>
                  <a:tcPr anchor="ctr">
                    <a:lnL w="12700" cmpd="sng">
                      <a:noFill/>
                    </a:lnL>
                    <a:lnR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72009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hu-HU" sz="1800" b="0" kern="1200" dirty="0">
                          <a:ln>
                            <a:solidFill>
                              <a:schemeClr val="bg1"/>
                            </a:solidFill>
                          </a:ln>
                          <a:solidFill>
                            <a:schemeClr val="bg1"/>
                          </a:solidFill>
                          <a:latin typeface="+mn-lt"/>
                          <a:ea typeface="+mn-ea"/>
                          <a:cs typeface="+mn-cs"/>
                        </a:rPr>
                        <a:t>GitHub</a:t>
                      </a:r>
                    </a:p>
                  </a:txBody>
                  <a:tcPr anchor="ctr">
                    <a:lnL w="19050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mpd="sng">
                      <a:noFill/>
                    </a:lnR>
                    <a:lnT w="28575" cap="flat" cmpd="sng" algn="ctr">
                      <a:solidFill>
                        <a:schemeClr val="bg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086563159"/>
                  </a:ext>
                </a:extLst>
              </a:tr>
            </a:tbl>
          </a:graphicData>
        </a:graphic>
      </p:graphicFrame>
      <p:pic>
        <p:nvPicPr>
          <p:cNvPr id="7" name="Graphic 6">
            <a:extLst>
              <a:ext uri="{FF2B5EF4-FFF2-40B4-BE49-F238E27FC236}">
                <a16:creationId xmlns:a16="http://schemas.microsoft.com/office/drawing/2014/main" id="{98821D11-EE08-1308-643B-6CB0EEAB0007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656105" y="2985184"/>
            <a:ext cx="271605" cy="217284"/>
          </a:xfrm>
          <a:prstGeom prst="rect">
            <a:avLst/>
          </a:prstGeom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DF905E85-679D-2801-62A7-582E0AEB87D8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2572353" y="2985184"/>
            <a:ext cx="209250" cy="216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F352B9F7-845B-3F6E-907F-5123A605C827}"/>
              </a:ext>
            </a:extLst>
          </p:cNvPr>
          <p:cNvSpPr txBox="1"/>
          <p:nvPr/>
        </p:nvSpPr>
        <p:spPr>
          <a:xfrm>
            <a:off x="4949047" y="993504"/>
            <a:ext cx="26901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hu-HU" sz="2400" b="1" dirty="0">
                <a:solidFill>
                  <a:schemeClr val="bg1"/>
                </a:solidFill>
                <a:latin typeface="Figtree" pitchFamily="2" charset="0"/>
              </a:rPr>
              <a:t>Projekt felépítése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DDDB0DC-249B-6096-B1D3-C2B4AFCF0F49}"/>
              </a:ext>
            </a:extLst>
          </p:cNvPr>
          <p:cNvSpPr txBox="1"/>
          <p:nvPr/>
        </p:nvSpPr>
        <p:spPr>
          <a:xfrm>
            <a:off x="4949047" y="1801476"/>
            <a:ext cx="4506757" cy="283154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1800" b="1" kern="1200" dirty="0">
                <a:ln>
                  <a:solidFill>
                    <a:schemeClr val="bg1"/>
                  </a:solidFill>
                </a:ln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MazeGen</a:t>
            </a:r>
          </a:p>
          <a:p>
            <a:pPr marL="0" marR="0" lvl="0" indent="0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</a:t>
            </a: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src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assets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image files</a:t>
            </a:r>
          </a:p>
          <a:p>
            <a:pPr defTabSz="720090">
              <a:defRPr/>
            </a:pPr>
            <a:r>
              <a:rPr lang="hu-HU" sz="1600" i="1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	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documentation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</a:t>
            </a:r>
            <a:r>
              <a:rPr lang="hu-HU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</a:t>
            </a: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presentation</a:t>
            </a:r>
          </a:p>
          <a:p>
            <a:pPr defTabSz="720090">
              <a:defRPr/>
            </a:pPr>
            <a:r>
              <a:rPr lang="hu-HU" dirty="0">
                <a:solidFill>
                  <a:schemeClr val="bg1"/>
                </a:solidFill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</a:t>
            </a: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word documents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</a:t>
            </a:r>
            <a:r>
              <a:rPr lang="hu-HU" sz="1600" b="0" i="1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py</a:t>
            </a:r>
          </a:p>
          <a:p>
            <a:pPr defTabSz="720090">
              <a:defRPr/>
            </a:pPr>
            <a:r>
              <a:rPr lang="hu-HU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        </a:t>
            </a:r>
            <a:r>
              <a:rPr lang="hu-HU" sz="1200" b="0" dirty="0">
                <a:solidFill>
                  <a:schemeClr val="bg1"/>
                </a:solidFill>
                <a:effectLst/>
                <a:latin typeface="JetBrains Mono Medium" panose="02000009000000000000" pitchFamily="49" charset="0"/>
                <a:ea typeface="JetBrains Mono Medium" panose="02000009000000000000" pitchFamily="49" charset="0"/>
                <a:cs typeface="JetBrains Mono Medium" panose="02000009000000000000" pitchFamily="49" charset="0"/>
              </a:rPr>
              <a:t>python files</a:t>
            </a:r>
          </a:p>
          <a:p>
            <a:pPr marL="0" marR="0" lvl="0" indent="0" algn="ctr" defTabSz="72009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hu-HU" sz="1800" b="0" kern="1200" dirty="0">
              <a:ln>
                <a:solidFill>
                  <a:schemeClr val="bg1"/>
                </a:solidFill>
              </a:ln>
              <a:solidFill>
                <a:schemeClr val="bg1"/>
              </a:solidFill>
              <a:latin typeface="+mn-lt"/>
              <a:ea typeface="+mn-ea"/>
              <a:cs typeface="+mn-cs"/>
            </a:endParaRPr>
          </a:p>
        </p:txBody>
      </p:sp>
      <p:pic>
        <p:nvPicPr>
          <p:cNvPr id="8" name="Graphic 7">
            <a:extLst>
              <a:ext uri="{FF2B5EF4-FFF2-40B4-BE49-F238E27FC236}">
                <a16:creationId xmlns:a16="http://schemas.microsoft.com/office/drawing/2014/main" id="{9C09C293-442B-7847-F355-8A48DAF214F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162239" y="2138102"/>
            <a:ext cx="216000" cy="216000"/>
          </a:xfrm>
          <a:prstGeom prst="rect">
            <a:avLst/>
          </a:prstGeom>
        </p:spPr>
      </p:pic>
      <p:pic>
        <p:nvPicPr>
          <p:cNvPr id="11" name="Graphic 10">
            <a:extLst>
              <a:ext uri="{FF2B5EF4-FFF2-40B4-BE49-F238E27FC236}">
                <a16:creationId xmlns:a16="http://schemas.microsoft.com/office/drawing/2014/main" id="{5E52D4F1-BEE3-F456-615C-D7D10BA46341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8911" y="2420589"/>
            <a:ext cx="216000" cy="216000"/>
          </a:xfrm>
          <a:prstGeom prst="rect">
            <a:avLst/>
          </a:prstGeom>
        </p:spPr>
      </p:pic>
      <p:pic>
        <p:nvPicPr>
          <p:cNvPr id="14" name="Graphic 13">
            <a:extLst>
              <a:ext uri="{FF2B5EF4-FFF2-40B4-BE49-F238E27FC236}">
                <a16:creationId xmlns:a16="http://schemas.microsoft.com/office/drawing/2014/main" id="{6F77A1D1-529D-6A5B-1885-E3B184149EF3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8911" y="2930399"/>
            <a:ext cx="216000" cy="216000"/>
          </a:xfrm>
          <a:prstGeom prst="rect">
            <a:avLst/>
          </a:prstGeom>
        </p:spPr>
      </p:pic>
      <p:pic>
        <p:nvPicPr>
          <p:cNvPr id="15" name="Graphic 14">
            <a:extLst>
              <a:ext uri="{FF2B5EF4-FFF2-40B4-BE49-F238E27FC236}">
                <a16:creationId xmlns:a16="http://schemas.microsoft.com/office/drawing/2014/main" id="{0B264709-0D8D-B538-E25D-C4885079D3DF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5428911" y="3788866"/>
            <a:ext cx="216000" cy="216000"/>
          </a:xfrm>
          <a:prstGeom prst="rect">
            <a:avLst/>
          </a:prstGeom>
        </p:spPr>
      </p:pic>
      <p:pic>
        <p:nvPicPr>
          <p:cNvPr id="17" name="Graphic 16">
            <a:extLst>
              <a:ext uri="{FF2B5EF4-FFF2-40B4-BE49-F238E27FC236}">
                <a16:creationId xmlns:a16="http://schemas.microsoft.com/office/drawing/2014/main" id="{66D81A88-AF51-0DD8-4506-43163C99189F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5879566" y="4065259"/>
            <a:ext cx="189000" cy="216000"/>
          </a:xfrm>
          <a:prstGeom prst="rect">
            <a:avLst/>
          </a:prstGeom>
        </p:spPr>
      </p:pic>
      <p:pic>
        <p:nvPicPr>
          <p:cNvPr id="19" name="Graphic 18">
            <a:extLst>
              <a:ext uri="{FF2B5EF4-FFF2-40B4-BE49-F238E27FC236}">
                <a16:creationId xmlns:a16="http://schemas.microsoft.com/office/drawing/2014/main" id="{B1050986-68E4-CD36-E19C-2A9791F3D009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879566" y="3490441"/>
            <a:ext cx="162000" cy="216000"/>
          </a:xfrm>
          <a:prstGeom prst="rect">
            <a:avLst/>
          </a:prstGeom>
        </p:spPr>
      </p:pic>
      <p:pic>
        <p:nvPicPr>
          <p:cNvPr id="21" name="Graphic 20">
            <a:extLst>
              <a:ext uri="{FF2B5EF4-FFF2-40B4-BE49-F238E27FC236}">
                <a16:creationId xmlns:a16="http://schemas.microsoft.com/office/drawing/2014/main" id="{2EB46911-0EFB-E4DF-46BF-BD1FA4A87437}"/>
              </a:ext>
            </a:extLst>
          </p:cNvPr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5879566" y="3229420"/>
            <a:ext cx="162000" cy="216000"/>
          </a:xfrm>
          <a:prstGeom prst="rect">
            <a:avLst/>
          </a:prstGeom>
        </p:spPr>
      </p:pic>
      <p:pic>
        <p:nvPicPr>
          <p:cNvPr id="25" name="Graphic 24">
            <a:extLst>
              <a:ext uri="{FF2B5EF4-FFF2-40B4-BE49-F238E27FC236}">
                <a16:creationId xmlns:a16="http://schemas.microsoft.com/office/drawing/2014/main" id="{DB41FFE2-CA0C-73F4-EDB0-9839DA7E79C2}"/>
              </a:ext>
            </a:extLst>
          </p:cNvPr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5852566" y="2714399"/>
            <a:ext cx="216000" cy="2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98844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nodeType="withEffect">
                                  <p:stCondLst>
                                    <p:cond delay="0"/>
                                  </p:stCondLst>
                                  <p:iterate type="wd">
                                    <p:tmAbs val="0"/>
                                  </p:iterate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1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1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grpId="0" nodeType="withEffect">
                                  <p:stCondLst>
                                    <p:cond delay="1000"/>
                                  </p:stCondLst>
                                  <p:iterate type="lt">
                                    <p:tmPct val="8750"/>
                                  </p:iterate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42" presetClass="path" presetSubtype="0" accel="29000" decel="62000" fill="hold" grpId="1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65608E-6 -0.12728 L 4.65608E-6 -1.81658E-6 " pathEditMode="relative" rAng="0" ptsTypes="AA">
                                      <p:cBhvr>
                                        <p:cTn id="42" dur="125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43" presetID="10" presetClass="entr" presetSubtype="0" fill="hold" grpId="2" nodeType="withEffect">
                                  <p:stCondLst>
                                    <p:cond delay="15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125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6" presetID="42" presetClass="path" presetSubtype="0" accel="29000" decel="62000" fill="hold" nodeType="withEffect">
                                  <p:stCondLst>
                                    <p:cond delay="16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-1.79894E-6 -0.12728 L -1.79894E-6 -1.80482E-6 " pathEditMode="relative" rAng="0" ptsTypes="AA">
                                      <p:cBhvr>
                                        <p:cTn id="47" dur="125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16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125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42" presetClass="path" presetSubtype="0" accel="29000" decel="62000" fill="hold" nodeType="withEffect">
                                  <p:stCondLst>
                                    <p:cond delay="17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2328E-7 -0.12727 L 4.2328E-7 -3.96825E-6 " pathEditMode="relative" rAng="0" ptsTypes="AA">
                                      <p:cBhvr>
                                        <p:cTn id="52" dur="12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17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2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42" presetClass="path" presetSubtype="0" accel="29000" decel="62000" fill="hold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59788E-6 -0.12727 L 3.59788E-6 -3.74486E-6 " pathEditMode="relative" rAng="0" ptsTypes="AA">
                                      <p:cBhvr>
                                        <p:cTn id="57" dur="125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58" presetID="10" presetClass="entr" presetSubtype="0" fill="hold" nodeType="withEffect">
                                  <p:stCondLst>
                                    <p:cond delay="18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2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1" presetID="42" presetClass="path" presetSubtype="0" accel="29000" decel="62000" fill="hold" nodeType="withEffect">
                                  <p:stCondLst>
                                    <p:cond delay="21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2328E-7 -0.12728 L 4.2328E-7 3.88595E-6 " pathEditMode="relative" rAng="0" ptsTypes="AA">
                                      <p:cBhvr>
                                        <p:cTn id="62" dur="125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63" presetID="10" presetClass="entr" presetSubtype="0" fill="hold" nodeType="withEffect">
                                  <p:stCondLst>
                                    <p:cond delay="21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6" presetID="42" presetClass="path" presetSubtype="0" accel="29000" decel="62000" fill="hold" nodeType="withEffect">
                                  <p:stCondLst>
                                    <p:cond delay="22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59788E-6 -0.12728 L 3.59788E-6 2.27513E-6 " pathEditMode="relative" rAng="0" ptsTypes="AA">
                                      <p:cBhvr>
                                        <p:cTn id="67" dur="1250" fill="hold"/>
                                        <p:tgtEl>
                                          <p:spTgt spid="2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22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2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42" presetClass="path" presetSubtype="0" accel="29000" decel="62000" fill="hold" nodeType="withEffect">
                                  <p:stCondLst>
                                    <p:cond delay="23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3.59788E-6 -0.12728 L 3.59788E-6 1.3933E-6 " pathEditMode="relative" rAng="0" ptsTypes="AA">
                                      <p:cBhvr>
                                        <p:cTn id="72" dur="125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nodeType="withEffect">
                                  <p:stCondLst>
                                    <p:cond delay="23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2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42" presetClass="path" presetSubtype="0" accel="29000" decel="62000" fill="hold" nodeType="withEffect">
                                  <p:stCondLst>
                                    <p:cond delay="24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4.2328E-7 -0.12728 L 4.2328E-7 -2.17519E-7 " pathEditMode="relative" rAng="0" ptsTypes="AA">
                                      <p:cBhvr>
                                        <p:cTn id="77" dur="125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24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accel="29000" decel="62000" fill="hold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0"/>
                                  </p:iterate>
                                  <p:childTnLst>
                                    <p:animMotion origin="layout" path="M 8.46561E-7 -0.12728 L 8.46561E-7 3.398E-6 " pathEditMode="relative" rAng="0" ptsTypes="AA">
                                      <p:cBhvr>
                                        <p:cTn id="82" dur="125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6349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10" presetClass="entr" presetSubtype="0" fill="hold" nodeType="withEffect">
                                  <p:stCondLst>
                                    <p:cond delay="2500"/>
                                  </p:stCondLst>
                                  <p:iterate type="wd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5" dur="125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/>
      <p:bldP spid="3" grpId="0"/>
      <p:bldP spid="3" grpId="1"/>
      <p:bldP spid="3" grpId="2"/>
    </p:bld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1050</TotalTime>
  <Words>93</Words>
  <Application>Microsoft Office PowerPoint</Application>
  <PresentationFormat>Custom</PresentationFormat>
  <Paragraphs>49</Paragraphs>
  <Slides>9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5" baseType="lpstr">
      <vt:lpstr>Aptos</vt:lpstr>
      <vt:lpstr>Aptos Display</vt:lpstr>
      <vt:lpstr>Arial</vt:lpstr>
      <vt:lpstr>Figtree</vt:lpstr>
      <vt:lpstr>JetBrains Mono Medium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Szalánczy Szilárd</dc:creator>
  <cp:lastModifiedBy>Szalánczy Szilárd</cp:lastModifiedBy>
  <cp:revision>46</cp:revision>
  <dcterms:created xsi:type="dcterms:W3CDTF">2024-11-21T13:20:16Z</dcterms:created>
  <dcterms:modified xsi:type="dcterms:W3CDTF">2025-03-28T17:31:28Z</dcterms:modified>
</cp:coreProperties>
</file>