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9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2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7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92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77F4F-F42B-4DED-9D17-283B890F5BB5}" type="datetimeFigureOut">
              <a:rPr lang="en-US" smtClean="0"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EAB71-2F0A-4E19-9BB0-8FF1F80C1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1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32654" y="2880838"/>
            <a:ext cx="4901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About Calculator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076" y="186910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 electronic calculator is a small, </a:t>
            </a:r>
            <a:r>
              <a:rPr lang="en-US" dirty="0" smtClean="0"/>
              <a:t>portable electronic device used </a:t>
            </a:r>
            <a:r>
              <a:rPr lang="en-US" dirty="0"/>
              <a:t>to </a:t>
            </a:r>
            <a:r>
              <a:rPr lang="en-US" dirty="0" smtClean="0"/>
              <a:t>perform calculation, </a:t>
            </a:r>
            <a:r>
              <a:rPr lang="en-US" dirty="0"/>
              <a:t>ranging from </a:t>
            </a:r>
            <a:r>
              <a:rPr lang="en-US" dirty="0" smtClean="0"/>
              <a:t>basic arithmetic </a:t>
            </a:r>
            <a:r>
              <a:rPr lang="en-US" dirty="0"/>
              <a:t>to </a:t>
            </a:r>
            <a:r>
              <a:rPr lang="en-US" dirty="0" smtClean="0"/>
              <a:t>complex mathematics.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0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</dc:creator>
  <cp:lastModifiedBy>Alexander</cp:lastModifiedBy>
  <cp:revision>2</cp:revision>
  <dcterms:created xsi:type="dcterms:W3CDTF">2017-06-07T16:53:45Z</dcterms:created>
  <dcterms:modified xsi:type="dcterms:W3CDTF">2017-06-08T16:53:30Z</dcterms:modified>
</cp:coreProperties>
</file>