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2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7F4F-F42B-4DED-9D17-283B890F5BB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5059" y="1532238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Rencana</a:t>
            </a:r>
            <a:r>
              <a:rPr lang="en-US" dirty="0" smtClean="0"/>
              <a:t> Wiki </a:t>
            </a:r>
            <a:r>
              <a:rPr lang="en-US" dirty="0" err="1" smtClean="0"/>
              <a:t>Kalkulator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1</cp:revision>
  <dcterms:created xsi:type="dcterms:W3CDTF">2017-06-07T16:53:45Z</dcterms:created>
  <dcterms:modified xsi:type="dcterms:W3CDTF">2017-06-07T16:54:11Z</dcterms:modified>
</cp:coreProperties>
</file>