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Override3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8"/>
  </p:notesMasterIdLst>
  <p:sldIdLst>
    <p:sldId id="266" r:id="rId5"/>
    <p:sldId id="308" r:id="rId6"/>
    <p:sldId id="258" r:id="rId7"/>
    <p:sldId id="259" r:id="rId8"/>
    <p:sldId id="260" r:id="rId9"/>
    <p:sldId id="261" r:id="rId10"/>
    <p:sldId id="262" r:id="rId11"/>
    <p:sldId id="263" r:id="rId12"/>
    <p:sldId id="310" r:id="rId13"/>
    <p:sldId id="311" r:id="rId14"/>
    <p:sldId id="264" r:id="rId15"/>
    <p:sldId id="265" r:id="rId16"/>
    <p:sldId id="30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65A4"/>
    <a:srgbClr val="E9EE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03" d="100"/>
          <a:sy n="103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Lorem ipsum dolor sit amet, consectetuer adipiscing elit. 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Nunc viverra imperdiet enim. Fusce est. Vivamus a tellus.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Pellentesque habitant morbi tristique senectus et netus.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B6056BFB-47D7-4C5F-BA11-2CB63C56A52D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311B26C8-22B1-4363-B621-DD56FB7418C8}" type="pres">
      <dgm:prSet presAssocID="{40FC4FFE-8987-4A26-B7F4-8A516F18ADAE}" presName="compNode" presStyleCnt="0"/>
      <dgm:spPr/>
    </dgm:pt>
    <dgm:pt modelId="{A201D7A7-914C-4D24-8B82-EE40155AB0BE}" type="pres">
      <dgm:prSet presAssocID="{40FC4FFE-8987-4A26-B7F4-8A516F18ADAE}" presName="iconBgRect" presStyleLbl="bgShp" presStyleIdx="0" presStyleCnt="3"/>
      <dgm:spPr>
        <a:prstGeom prst="ellipse">
          <a:avLst/>
        </a:prstGeom>
      </dgm:spPr>
    </dgm:pt>
    <dgm:pt modelId="{8FA2F131-CD01-4CBD-B7A5-1B9B5E7F0402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F755F00C-B2DB-4097-B4BC-8F1BACC938B7}" type="pres">
      <dgm:prSet presAssocID="{40FC4FFE-8987-4A26-B7F4-8A516F18ADAE}" presName="spaceRect" presStyleCnt="0"/>
      <dgm:spPr/>
    </dgm:pt>
    <dgm:pt modelId="{08F4E96D-0DB6-4476-8C51-7CC7EC2F227B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5AB3C10D-885E-4522-AB39-7ED4318D191A}" type="pres">
      <dgm:prSet presAssocID="{5B62599A-5C9B-48E7-896E-EA782AC60C8B}" presName="sibTrans" presStyleCnt="0"/>
      <dgm:spPr/>
    </dgm:pt>
    <dgm:pt modelId="{2F278BF9-E1B2-4A1C-B065-C19A7B904219}" type="pres">
      <dgm:prSet presAssocID="{49225C73-1633-42F1-AB3B-7CB183E5F8B8}" presName="compNode" presStyleCnt="0"/>
      <dgm:spPr/>
    </dgm:pt>
    <dgm:pt modelId="{543C18BC-1989-44B2-9862-C670C61D3452}" type="pres">
      <dgm:prSet presAssocID="{49225C73-1633-42F1-AB3B-7CB183E5F8B8}" presName="iconBgRect" presStyleLbl="bgShp" presStyleIdx="1" presStyleCnt="3"/>
      <dgm:spPr>
        <a:prstGeom prst="ellipse">
          <a:avLst/>
        </a:prstGeom>
      </dgm:spPr>
    </dgm:pt>
    <dgm:pt modelId="{E94F35BC-9C76-400A-BBCA-0032259E2E5A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503A6D04-9ADD-43CC-9847-497CD48F2D11}" type="pres">
      <dgm:prSet presAssocID="{49225C73-1633-42F1-AB3B-7CB183E5F8B8}" presName="spaceRect" presStyleCnt="0"/>
      <dgm:spPr/>
    </dgm:pt>
    <dgm:pt modelId="{20363298-B2A6-463D-A7BE-F9F67404E389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A47947BB-708D-4F7E-B072-3C2E42B34B24}" type="pres">
      <dgm:prSet presAssocID="{9646853A-8964-4519-A5B1-0B7D18B2983D}" presName="sibTrans" presStyleCnt="0"/>
      <dgm:spPr/>
    </dgm:pt>
    <dgm:pt modelId="{BDCD0AC9-D564-4025-AD8A-36664A6CBE31}" type="pres">
      <dgm:prSet presAssocID="{1C383F32-22E8-4F62-A3E0-BDC3D5F48992}" presName="compNode" presStyleCnt="0"/>
      <dgm:spPr/>
    </dgm:pt>
    <dgm:pt modelId="{5BDDFF18-9AEC-4E5E-B9AA-33D86F01A63E}" type="pres">
      <dgm:prSet presAssocID="{1C383F32-22E8-4F62-A3E0-BDC3D5F48992}" presName="iconBgRect" presStyleLbl="bgShp" presStyleIdx="2" presStyleCnt="3"/>
      <dgm:spPr>
        <a:prstGeom prst="ellipse">
          <a:avLst/>
        </a:prstGeom>
      </dgm:spPr>
    </dgm:pt>
    <dgm:pt modelId="{F09AEBFF-D2D3-4FFF-AD65-C3CEAEEB10F2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2EBFBCF-0520-415A-A886-3C4F90D208EF}" type="pres">
      <dgm:prSet presAssocID="{1C383F32-22E8-4F62-A3E0-BDC3D5F48992}" presName="spaceRect" presStyleCnt="0"/>
      <dgm:spPr/>
    </dgm:pt>
    <dgm:pt modelId="{AB9CAFAA-6939-48A6-A89B-19D1A94B9EA1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BA953D32-2DFF-47FE-AF26-C6B9E63D38DF}" type="presOf" srcId="{49225C73-1633-42F1-AB3B-7CB183E5F8B8}" destId="{20363298-B2A6-463D-A7BE-F9F67404E389}" srcOrd="0" destOrd="0" presId="urn:microsoft.com/office/officeart/2018/5/layout/IconLeafLabelList"/>
    <dgm:cxn modelId="{EC450542-0ED9-4BD6-9E85-5709B80794C5}" type="presOf" srcId="{01A66772-F185-4D58-B8BB-E9370D7A7A2B}" destId="{B6056BFB-47D7-4C5F-BA11-2CB63C56A52D}" srcOrd="0" destOrd="0" presId="urn:microsoft.com/office/officeart/2018/5/layout/IconLeaf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D55FAE9C-CF3C-44F3-9D1E-DE6DF574E6D9}" type="presOf" srcId="{1C383F32-22E8-4F62-A3E0-BDC3D5F48992}" destId="{AB9CAFAA-6939-48A6-A89B-19D1A94B9EA1}" srcOrd="0" destOrd="0" presId="urn:microsoft.com/office/officeart/2018/5/layout/IconLeafLabelList"/>
    <dgm:cxn modelId="{A85983B4-FADF-419C-BC71-B5F0871C3055}" type="presOf" srcId="{40FC4FFE-8987-4A26-B7F4-8A516F18ADAE}" destId="{08F4E96D-0DB6-4476-8C51-7CC7EC2F227B}" srcOrd="0" destOrd="0" presId="urn:microsoft.com/office/officeart/2018/5/layout/IconLeafLabelList"/>
    <dgm:cxn modelId="{A3E74EE8-8900-4EBD-8983-3BF0AFD6DCC7}" type="presParOf" srcId="{B6056BFB-47D7-4C5F-BA11-2CB63C56A52D}" destId="{311B26C8-22B1-4363-B621-DD56FB7418C8}" srcOrd="0" destOrd="0" presId="urn:microsoft.com/office/officeart/2018/5/layout/IconLeafLabelList"/>
    <dgm:cxn modelId="{044EA9E0-B51B-492A-BE32-015CEAD0BAC9}" type="presParOf" srcId="{311B26C8-22B1-4363-B621-DD56FB7418C8}" destId="{A201D7A7-914C-4D24-8B82-EE40155AB0BE}" srcOrd="0" destOrd="0" presId="urn:microsoft.com/office/officeart/2018/5/layout/IconLeafLabelList"/>
    <dgm:cxn modelId="{08373EC6-14CB-429D-9495-F32683B931D7}" type="presParOf" srcId="{311B26C8-22B1-4363-B621-DD56FB7418C8}" destId="{8FA2F131-CD01-4CBD-B7A5-1B9B5E7F0402}" srcOrd="1" destOrd="0" presId="urn:microsoft.com/office/officeart/2018/5/layout/IconLeafLabelList"/>
    <dgm:cxn modelId="{9AB500F0-62A2-4E73-B4F4-5056804C8D6A}" type="presParOf" srcId="{311B26C8-22B1-4363-B621-DD56FB7418C8}" destId="{F755F00C-B2DB-4097-B4BC-8F1BACC938B7}" srcOrd="2" destOrd="0" presId="urn:microsoft.com/office/officeart/2018/5/layout/IconLeafLabelList"/>
    <dgm:cxn modelId="{676606A7-6564-4CEB-ACE0-4FF9A3A04E67}" type="presParOf" srcId="{311B26C8-22B1-4363-B621-DD56FB7418C8}" destId="{08F4E96D-0DB6-4476-8C51-7CC7EC2F227B}" srcOrd="3" destOrd="0" presId="urn:microsoft.com/office/officeart/2018/5/layout/IconLeafLabelList"/>
    <dgm:cxn modelId="{EAE0F94A-A454-4049-84F7-9EC90E847A03}" type="presParOf" srcId="{B6056BFB-47D7-4C5F-BA11-2CB63C56A52D}" destId="{5AB3C10D-885E-4522-AB39-7ED4318D191A}" srcOrd="1" destOrd="0" presId="urn:microsoft.com/office/officeart/2018/5/layout/IconLeafLabelList"/>
    <dgm:cxn modelId="{B0B5B21A-5ADD-4500-9A67-9B26AF543EBA}" type="presParOf" srcId="{B6056BFB-47D7-4C5F-BA11-2CB63C56A52D}" destId="{2F278BF9-E1B2-4A1C-B065-C19A7B904219}" srcOrd="2" destOrd="0" presId="urn:microsoft.com/office/officeart/2018/5/layout/IconLeafLabelList"/>
    <dgm:cxn modelId="{11FEAF2C-54F7-4E9C-A1D6-5FA0BF7F3665}" type="presParOf" srcId="{2F278BF9-E1B2-4A1C-B065-C19A7B904219}" destId="{543C18BC-1989-44B2-9862-C670C61D3452}" srcOrd="0" destOrd="0" presId="urn:microsoft.com/office/officeart/2018/5/layout/IconLeafLabelList"/>
    <dgm:cxn modelId="{92C17ECB-A80D-4A0E-95CF-40A53D32275F}" type="presParOf" srcId="{2F278BF9-E1B2-4A1C-B065-C19A7B904219}" destId="{E94F35BC-9C76-400A-BBCA-0032259E2E5A}" srcOrd="1" destOrd="0" presId="urn:microsoft.com/office/officeart/2018/5/layout/IconLeafLabelList"/>
    <dgm:cxn modelId="{54E5AE33-4BE6-44E7-871B-1103A0BA7A56}" type="presParOf" srcId="{2F278BF9-E1B2-4A1C-B065-C19A7B904219}" destId="{503A6D04-9ADD-43CC-9847-497CD48F2D11}" srcOrd="2" destOrd="0" presId="urn:microsoft.com/office/officeart/2018/5/layout/IconLeafLabelList"/>
    <dgm:cxn modelId="{3575FCA0-4FCE-460A-8D84-2C767D311A20}" type="presParOf" srcId="{2F278BF9-E1B2-4A1C-B065-C19A7B904219}" destId="{20363298-B2A6-463D-A7BE-F9F67404E389}" srcOrd="3" destOrd="0" presId="urn:microsoft.com/office/officeart/2018/5/layout/IconLeafLabelList"/>
    <dgm:cxn modelId="{4FD22448-C17B-4C43-BAB3-A0B7AA9BCE0D}" type="presParOf" srcId="{B6056BFB-47D7-4C5F-BA11-2CB63C56A52D}" destId="{A47947BB-708D-4F7E-B072-3C2E42B34B24}" srcOrd="3" destOrd="0" presId="urn:microsoft.com/office/officeart/2018/5/layout/IconLeafLabelList"/>
    <dgm:cxn modelId="{75E30F4F-0E76-457B-9D4F-CDE27C2F7F77}" type="presParOf" srcId="{B6056BFB-47D7-4C5F-BA11-2CB63C56A52D}" destId="{BDCD0AC9-D564-4025-AD8A-36664A6CBE31}" srcOrd="4" destOrd="0" presId="urn:microsoft.com/office/officeart/2018/5/layout/IconLeafLabelList"/>
    <dgm:cxn modelId="{C6A367E7-6A7C-42CB-94E4-8EA78AEF87BF}" type="presParOf" srcId="{BDCD0AC9-D564-4025-AD8A-36664A6CBE31}" destId="{5BDDFF18-9AEC-4E5E-B9AA-33D86F01A63E}" srcOrd="0" destOrd="0" presId="urn:microsoft.com/office/officeart/2018/5/layout/IconLeafLabelList"/>
    <dgm:cxn modelId="{B180CBEB-FA9F-4E52-8CA3-A65CB80BB91B}" type="presParOf" srcId="{BDCD0AC9-D564-4025-AD8A-36664A6CBE31}" destId="{F09AEBFF-D2D3-4FFF-AD65-C3CEAEEB10F2}" srcOrd="1" destOrd="0" presId="urn:microsoft.com/office/officeart/2018/5/layout/IconLeafLabelList"/>
    <dgm:cxn modelId="{170B020E-1E19-4EB4-A72C-4FCF01A7DD7E}" type="presParOf" srcId="{BDCD0AC9-D564-4025-AD8A-36664A6CBE31}" destId="{F2EBFBCF-0520-415A-A886-3C4F90D208EF}" srcOrd="2" destOrd="0" presId="urn:microsoft.com/office/officeart/2018/5/layout/IconLeafLabelList"/>
    <dgm:cxn modelId="{CADD8F7D-722C-42A0-AF21-39A3559F8D7B}" type="presParOf" srcId="{BDCD0AC9-D564-4025-AD8A-36664A6CBE31}" destId="{AB9CAFAA-6939-48A6-A89B-19D1A94B9EA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01D7A7-914C-4D24-8B82-EE40155AB0BE}">
      <dsp:nvSpPr>
        <dsp:cNvPr id="0" name=""/>
        <dsp:cNvSpPr/>
      </dsp:nvSpPr>
      <dsp:spPr>
        <a:xfrm>
          <a:off x="616949" y="340539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2F131-CD01-4CBD-B7A5-1B9B5E7F0402}">
      <dsp:nvSpPr>
        <dsp:cNvPr id="0" name=""/>
        <dsp:cNvSpPr/>
      </dsp:nvSpPr>
      <dsp:spPr>
        <a:xfrm>
          <a:off x="1004512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4E96D-0DB6-4476-8C51-7CC7EC2F227B}">
      <dsp:nvSpPr>
        <dsp:cNvPr id="0" name=""/>
        <dsp:cNvSpPr/>
      </dsp:nvSpPr>
      <dsp:spPr>
        <a:xfrm>
          <a:off x="35606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Lorem ipsum dolor sit amet, consectetuer adipiscing elit. </a:t>
          </a:r>
        </a:p>
      </dsp:txBody>
      <dsp:txXfrm>
        <a:off x="35606" y="2725540"/>
        <a:ext cx="2981250" cy="720000"/>
      </dsp:txXfrm>
    </dsp:sp>
    <dsp:sp modelId="{543C18BC-1989-44B2-9862-C670C61D3452}">
      <dsp:nvSpPr>
        <dsp:cNvPr id="0" name=""/>
        <dsp:cNvSpPr/>
      </dsp:nvSpPr>
      <dsp:spPr>
        <a:xfrm>
          <a:off x="4119918" y="340539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4F35BC-9C76-400A-BBCA-0032259E2E5A}">
      <dsp:nvSpPr>
        <dsp:cNvPr id="0" name=""/>
        <dsp:cNvSpPr/>
      </dsp:nvSpPr>
      <dsp:spPr>
        <a:xfrm>
          <a:off x="4507481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63298-B2A6-463D-A7BE-F9F67404E389}">
      <dsp:nvSpPr>
        <dsp:cNvPr id="0" name=""/>
        <dsp:cNvSpPr/>
      </dsp:nvSpPr>
      <dsp:spPr>
        <a:xfrm>
          <a:off x="3538574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Nunc viverra imperdiet enim. Fusce est. Vivamus a tellus.</a:t>
          </a:r>
        </a:p>
      </dsp:txBody>
      <dsp:txXfrm>
        <a:off x="3538574" y="2725540"/>
        <a:ext cx="2981250" cy="720000"/>
      </dsp:txXfrm>
    </dsp:sp>
    <dsp:sp modelId="{5BDDFF18-9AEC-4E5E-B9AA-33D86F01A63E}">
      <dsp:nvSpPr>
        <dsp:cNvPr id="0" name=""/>
        <dsp:cNvSpPr/>
      </dsp:nvSpPr>
      <dsp:spPr>
        <a:xfrm>
          <a:off x="7622887" y="340539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9AEBFF-D2D3-4FFF-AD65-C3CEAEEB10F2}">
      <dsp:nvSpPr>
        <dsp:cNvPr id="0" name=""/>
        <dsp:cNvSpPr/>
      </dsp:nvSpPr>
      <dsp:spPr>
        <a:xfrm>
          <a:off x="8010450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CAFAA-6939-48A6-A89B-19D1A94B9EA1}">
      <dsp:nvSpPr>
        <dsp:cNvPr id="0" name=""/>
        <dsp:cNvSpPr/>
      </dsp:nvSpPr>
      <dsp:spPr>
        <a:xfrm>
          <a:off x="7041543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Pellentesque habitant morbi tristique senectus et netus.</a:t>
          </a:r>
        </a:p>
      </dsp:txBody>
      <dsp:txXfrm>
        <a:off x="7041543" y="2725540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F64AF-4064-4E39-B28F-4AC4E42F95B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264612-CFD9-444C-A23C-77C022BF6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80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0E823-6C72-E1C1-780D-0A3C6070D94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9400F89-76BE-4EB3-B6B5-F1FF8635F230}" type="slidenum">
              <a:t>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BCF9AC-9C5A-80FB-02C4-12DBB1BA185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5FECC5-EEDA-1D7C-E89D-08840A28EC0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649E3-8063-EFD7-4C86-2C516BCF54B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2470CD5-4006-40AF-ABB5-AE5A9F53C3EE}" type="slidenum">
              <a:t>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34BE0E-8879-87FD-1452-2CC609FC23A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6CFA73-7101-44D9-0A6F-4C30E726AF1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37C2CC-E1CF-46C3-7A00-1424F9DB653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B914552-EE03-4F2F-9A8C-6E08DBD6E2E0}" type="slidenum">
              <a:t>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B82AE7-B8F1-48C5-D1B0-C8C0696C677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E7D6F9-E1E7-E535-8BAB-69F7EF25931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41850-D81C-91A8-E5DB-FB568C9166F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DE6271B-BF47-418F-8C66-53F5A8E6FD9F}" type="slidenum">
              <a:t>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74C34C-7B7E-C5AC-EFB8-B55F61EE369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8E03A1-8E6E-C43B-2F64-1BE8FE3AAEF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DB4A9F-C713-680B-0EF2-CE4857EC301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7BD621C-FEC1-4217-8556-D14C2C00FEEC}" type="slidenum">
              <a:t>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880C75-A7CC-2E81-C8C7-6E9D06B64AA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7E2B0F-4E79-436A-D8FE-4F59DC6D726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F65FE-2A24-AC8E-35F7-9F1B871D84B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F1A78FE-8DFB-4BF3-B228-109FD55A8C57}" type="slidenum">
              <a:t>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398DFE-545E-10C0-3100-54BB403F9A6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D51E9D-764D-5E20-D7EB-1376D599B33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A313D-6B52-5D4E-4FF5-BB1A2F692E6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4DBF370-F1D1-479A-BBD5-32AB3C1F10E7}" type="slidenum">
              <a:t>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313DC8-7E00-C9D4-1DFF-5AD566D05B5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BB8348-A36E-983A-FACB-D0A0F98D4FB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12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A313D-6B52-5D4E-4FF5-BB1A2F692E6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4DBF370-F1D1-479A-BBD5-32AB3C1F10E7}" type="slidenum">
              <a:t>11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313DC8-7E00-C9D4-1DFF-5AD566D05B5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BB8348-A36E-983A-FACB-D0A0F98D4FB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505EE-DB55-7D26-F026-8354F2B0392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50BD248-609D-4870-8015-25D774134248}" type="slidenum">
              <a:t>12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E983C1-3E86-AF6D-4C52-00F90D3EFDA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26D167-047F-DE12-D697-74C26578BCC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10/27/2023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10/27/2023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10/27/2023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10/27/2023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10/27/2023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10/27/2023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jetbrains.com/edu-products/download/other-PC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Py</a:t>
            </a:r>
            <a:r>
              <a:rPr lang="en-US" dirty="0">
                <a:solidFill>
                  <a:srgbClr val="FFC000"/>
                </a:solidFill>
              </a:rPr>
              <a:t>4</a:t>
            </a:r>
            <a:r>
              <a:rPr lang="en-US" dirty="0">
                <a:solidFill>
                  <a:srgbClr val="3465A4"/>
                </a:solidFill>
              </a:rPr>
              <a:t>High</a:t>
            </a:r>
            <a:r>
              <a:rPr lang="en-US" dirty="0"/>
              <a:t> 2023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8082" y="4455621"/>
            <a:ext cx="5197151" cy="12547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Introduction to Python Programming – day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F73E3-F37A-1557-3823-3C8E677EC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and Answers</a:t>
            </a:r>
          </a:p>
        </p:txBody>
      </p:sp>
    </p:spTree>
    <p:extLst>
      <p:ext uri="{BB962C8B-B14F-4D97-AF65-F5344CB8AC3E}">
        <p14:creationId xmlns:p14="http://schemas.microsoft.com/office/powerpoint/2010/main" val="1748436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B191-4ED1-06D6-68ED-5B80C3D9832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53677" y="3256384"/>
            <a:ext cx="3884645" cy="897309"/>
          </a:xfrm>
        </p:spPr>
        <p:txBody>
          <a:bodyPr vert="horz"/>
          <a:lstStyle/>
          <a:p>
            <a:pPr lvl="0" rtl="0"/>
            <a:r>
              <a:rPr lang="en-US" dirty="0"/>
              <a:t>THANK  YOU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FFAD3-1F3C-FA70-7BD6-6F42880B654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4F8DC90-84F5-DBDD-00D9-276037D2F04C}"/>
              </a:ext>
            </a:extLst>
          </p:cNvPr>
          <p:cNvSpPr/>
          <p:nvPr/>
        </p:nvSpPr>
        <p:spPr>
          <a:xfrm>
            <a:off x="1393450" y="2612318"/>
            <a:ext cx="3308936" cy="2612318"/>
          </a:xfrm>
          <a:custGeom>
            <a:avLst>
              <a:gd name="f0" fmla="val 16200"/>
            </a:avLst>
            <a:gdLst>
              <a:gd name="f1" fmla="val w"/>
              <a:gd name="f2" fmla="val h"/>
              <a:gd name="f3" fmla="val 0"/>
              <a:gd name="f4" fmla="val 21600"/>
              <a:gd name="f5" fmla="val -2147483647"/>
              <a:gd name="f6" fmla="val 2147483647"/>
              <a:gd name="f7" fmla="val 10800"/>
              <a:gd name="f8" fmla="*/ f1 1 21600"/>
              <a:gd name="f9" fmla="*/ f2 1 21600"/>
              <a:gd name="f10" fmla="pin 0 f0 21600"/>
              <a:gd name="f11" fmla="val f10"/>
              <a:gd name="f12" fmla="*/ f10 f8 1"/>
              <a:gd name="f13" fmla="*/ f3 f9 1"/>
              <a:gd name="f14" fmla="*/ 0 f8 1"/>
              <a:gd name="f15" fmla="*/ 21600 f8 1"/>
              <a:gd name="f16" fmla="*/ 21600 f9 1"/>
              <a:gd name="f17" fmla="*/ 0 f9 1"/>
            </a:gdLst>
            <a:ahLst>
              <a:ahXY gdRefX="f0" minX="f3" maxX="f4">
                <a:pos x="f12" y="f1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4" t="f17" r="f15" b="f16"/>
            <a:pathLst>
              <a:path w="21600" h="21600">
                <a:moveTo>
                  <a:pt x="f3" y="f3"/>
                </a:moveTo>
                <a:lnTo>
                  <a:pt x="f11" y="f3"/>
                </a:lnTo>
                <a:lnTo>
                  <a:pt x="f4" y="f7"/>
                </a:lnTo>
                <a:lnTo>
                  <a:pt x="f11" y="f4"/>
                </a:lnTo>
                <a:lnTo>
                  <a:pt x="f3" y="f4"/>
                </a:lnTo>
                <a:close/>
              </a:path>
            </a:pathLst>
          </a:custGeom>
          <a:solidFill>
            <a:srgbClr val="C7243A"/>
          </a:solidFill>
          <a:ln>
            <a:noFill/>
            <a:prstDash val="solid"/>
          </a:ln>
        </p:spPr>
        <p:txBody>
          <a:bodyPr wrap="none" lIns="108847" tIns="54423" rIns="108847" bIns="54423" anchor="ctr" anchorCtr="0" compatLnSpc="0">
            <a:noAutofit/>
          </a:bodyPr>
          <a:lstStyle/>
          <a:p>
            <a:pPr hangingPunct="0"/>
            <a:endParaRPr lang="en-US" sz="2177">
              <a:solidFill>
                <a:srgbClr val="FFFFFF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F21D872-D464-B2FF-3846-32B33A2271AF}"/>
              </a:ext>
            </a:extLst>
          </p:cNvPr>
          <p:cNvSpPr/>
          <p:nvPr/>
        </p:nvSpPr>
        <p:spPr>
          <a:xfrm>
            <a:off x="4441154" y="2612318"/>
            <a:ext cx="3396013" cy="2612318"/>
          </a:xfrm>
          <a:custGeom>
            <a:avLst>
              <a:gd name="f0" fmla="val 16200"/>
            </a:avLst>
            <a:gdLst>
              <a:gd name="f1" fmla="val w"/>
              <a:gd name="f2" fmla="val h"/>
              <a:gd name="f3" fmla="val 0"/>
              <a:gd name="f4" fmla="val 21600"/>
              <a:gd name="f5" fmla="val -2147483647"/>
              <a:gd name="f6" fmla="val 2147483647"/>
              <a:gd name="f7" fmla="val 10800"/>
              <a:gd name="f8" fmla="*/ f1 1 21600"/>
              <a:gd name="f9" fmla="*/ f2 1 21600"/>
              <a:gd name="f10" fmla="pin 0 f0 21600"/>
              <a:gd name="f11" fmla="val f10"/>
              <a:gd name="f12" fmla="*/ f10 f8 1"/>
              <a:gd name="f13" fmla="*/ f3 f9 1"/>
              <a:gd name="f14" fmla="*/ 0 f8 1"/>
              <a:gd name="f15" fmla="*/ 21600 f8 1"/>
              <a:gd name="f16" fmla="*/ 21600 f9 1"/>
              <a:gd name="f17" fmla="*/ 0 f9 1"/>
              <a:gd name="f18" fmla="+- 21600 0 f11"/>
            </a:gdLst>
            <a:ahLst>
              <a:ahXY gdRefX="f0" minX="f3" maxX="f4">
                <a:pos x="f12" y="f1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4" t="f17" r="f15" b="f16"/>
            <a:pathLst>
              <a:path w="21600" h="21600">
                <a:moveTo>
                  <a:pt x="f3" y="f3"/>
                </a:moveTo>
                <a:lnTo>
                  <a:pt x="f11" y="f3"/>
                </a:lnTo>
                <a:lnTo>
                  <a:pt x="f4" y="f7"/>
                </a:lnTo>
                <a:lnTo>
                  <a:pt x="f11" y="f4"/>
                </a:lnTo>
                <a:lnTo>
                  <a:pt x="f3" y="f4"/>
                </a:lnTo>
                <a:lnTo>
                  <a:pt x="f18" y="f7"/>
                </a:lnTo>
                <a:close/>
              </a:path>
            </a:pathLst>
          </a:custGeom>
          <a:solidFill>
            <a:srgbClr val="EDAD0B"/>
          </a:solidFill>
          <a:ln>
            <a:noFill/>
            <a:prstDash val="solid"/>
          </a:ln>
        </p:spPr>
        <p:txBody>
          <a:bodyPr wrap="none" lIns="108847" tIns="54423" rIns="108847" bIns="54423" anchor="ctr" anchorCtr="0" compatLnSpc="0">
            <a:noAutofit/>
          </a:bodyPr>
          <a:lstStyle/>
          <a:p>
            <a:pPr hangingPunct="0"/>
            <a:endParaRPr lang="en-US" sz="2177">
              <a:solidFill>
                <a:srgbClr val="FFFFFF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9ABF896-903A-8586-852B-F60988EA9C79}"/>
              </a:ext>
            </a:extLst>
          </p:cNvPr>
          <p:cNvSpPr/>
          <p:nvPr/>
        </p:nvSpPr>
        <p:spPr>
          <a:xfrm>
            <a:off x="7534139" y="2612318"/>
            <a:ext cx="3396013" cy="2612318"/>
          </a:xfrm>
          <a:custGeom>
            <a:avLst>
              <a:gd name="f0" fmla="val 16200"/>
            </a:avLst>
            <a:gdLst>
              <a:gd name="f1" fmla="val w"/>
              <a:gd name="f2" fmla="val h"/>
              <a:gd name="f3" fmla="val 0"/>
              <a:gd name="f4" fmla="val 21600"/>
              <a:gd name="f5" fmla="val -2147483647"/>
              <a:gd name="f6" fmla="val 2147483647"/>
              <a:gd name="f7" fmla="val 10800"/>
              <a:gd name="f8" fmla="*/ f1 1 21600"/>
              <a:gd name="f9" fmla="*/ f2 1 21600"/>
              <a:gd name="f10" fmla="pin 0 f0 21600"/>
              <a:gd name="f11" fmla="val f10"/>
              <a:gd name="f12" fmla="*/ f10 f8 1"/>
              <a:gd name="f13" fmla="*/ f3 f9 1"/>
              <a:gd name="f14" fmla="*/ 0 f8 1"/>
              <a:gd name="f15" fmla="*/ 21600 f8 1"/>
              <a:gd name="f16" fmla="*/ 21600 f9 1"/>
              <a:gd name="f17" fmla="*/ 0 f9 1"/>
              <a:gd name="f18" fmla="+- 21600 0 f11"/>
            </a:gdLst>
            <a:ahLst>
              <a:ahXY gdRefX="f0" minX="f3" maxX="f4">
                <a:pos x="f12" y="f1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4" t="f17" r="f15" b="f16"/>
            <a:pathLst>
              <a:path w="21600" h="21600">
                <a:moveTo>
                  <a:pt x="f3" y="f3"/>
                </a:moveTo>
                <a:lnTo>
                  <a:pt x="f11" y="f3"/>
                </a:lnTo>
                <a:lnTo>
                  <a:pt x="f4" y="f7"/>
                </a:lnTo>
                <a:lnTo>
                  <a:pt x="f11" y="f4"/>
                </a:lnTo>
                <a:lnTo>
                  <a:pt x="f3" y="f4"/>
                </a:lnTo>
                <a:lnTo>
                  <a:pt x="f18" y="f7"/>
                </a:lnTo>
                <a:close/>
              </a:path>
            </a:pathLst>
          </a:custGeom>
          <a:solidFill>
            <a:srgbClr val="009F8C"/>
          </a:solidFill>
          <a:ln>
            <a:noFill/>
            <a:prstDash val="solid"/>
          </a:ln>
        </p:spPr>
        <p:txBody>
          <a:bodyPr wrap="none" lIns="108847" tIns="54423" rIns="108847" bIns="54423" anchor="ctr" anchorCtr="0" compatLnSpc="0">
            <a:noAutofit/>
          </a:bodyPr>
          <a:lstStyle/>
          <a:p>
            <a:pPr hangingPunct="0"/>
            <a:endParaRPr lang="en-US" sz="2177">
              <a:solidFill>
                <a:srgbClr val="FFFFFF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Contents</a:t>
            </a:r>
          </a:p>
        </p:txBody>
      </p:sp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40667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B1A501-DFFF-5374-CC70-DAD6F3C29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4000" dirty="0"/>
              <a:t>Py4High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600" dirty="0"/>
              <a:t>What is Py4High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600" dirty="0"/>
              <a:t>Meet your Instructor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Programming, and Programming Languages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Getting Ready for Py4High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Q &amp; A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1B659-3E32-CC85-78FF-BE14A22D79A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vert="horz"/>
          <a:lstStyle/>
          <a:p>
            <a:pPr lvl="0" rtl="0"/>
            <a:r>
              <a:rPr lang="en-US" dirty="0"/>
              <a:t>Py4High – What is it?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449AB-59B5-4FB6-74C6-A68EF7A02613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 vert="horz"/>
          <a:lstStyle/>
          <a:p>
            <a:pPr marL="0" indent="0">
              <a:buSzPct val="45000"/>
              <a:buNone/>
            </a:pPr>
            <a:r>
              <a:rPr lang="en-US" sz="3200" dirty="0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449934C-B882-3BC4-3B72-1D52E79A77F7}"/>
              </a:ext>
            </a:extLst>
          </p:cNvPr>
          <p:cNvSpPr/>
          <p:nvPr/>
        </p:nvSpPr>
        <p:spPr>
          <a:xfrm>
            <a:off x="1059772" y="2019573"/>
            <a:ext cx="2811023" cy="428394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3465A4"/>
          </a:solidFill>
          <a:ln w="19050">
            <a:solidFill>
              <a:srgbClr val="FF0000"/>
            </a:solidFill>
            <a:prstDash val="solid"/>
          </a:ln>
        </p:spPr>
        <p:txBody>
          <a:bodyPr wrap="none" lIns="108847" tIns="54423" rIns="108847" bIns="54423" anchor="ctr" anchorCtr="0" compatLnSpc="0">
            <a:noAutofit/>
          </a:bodyPr>
          <a:lstStyle/>
          <a:p>
            <a:pPr hangingPunct="0"/>
            <a:endParaRPr lang="en-US" sz="2177">
              <a:solidFill>
                <a:srgbClr val="FFFFFF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DD6A9C-7338-C9E0-CE56-32B65C73F4F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vert="horz"/>
          <a:lstStyle/>
          <a:p>
            <a:pPr lvl="0" rtl="0"/>
            <a:r>
              <a:rPr lang="en-US" dirty="0"/>
              <a:t>Py4High - </a:t>
            </a:r>
            <a:r>
              <a:rPr lang="en-US" sz="4354" dirty="0"/>
              <a:t>Instructors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7891D543-6B55-1CA5-A5B0-6593EF01CA91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395190" y="2283798"/>
            <a:ext cx="2177743" cy="2179271"/>
          </a:xfrm>
          <a:solidFill>
            <a:srgbClr val="C7243A"/>
          </a:solidFill>
          <a:ln w="0">
            <a:solidFill>
              <a:srgbClr val="3465A4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8100"/>
          </a:effectLst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10D4A8D-2CC2-91F5-E284-430CB7CB036E}"/>
              </a:ext>
            </a:extLst>
          </p:cNvPr>
          <p:cNvSpPr/>
          <p:nvPr/>
        </p:nvSpPr>
        <p:spPr>
          <a:xfrm>
            <a:off x="4644915" y="2019573"/>
            <a:ext cx="2811023" cy="428394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3465A4"/>
          </a:solidFill>
          <a:ln w="28575">
            <a:solidFill>
              <a:srgbClr val="B47804"/>
            </a:solidFill>
            <a:prstDash val="solid"/>
          </a:ln>
        </p:spPr>
        <p:txBody>
          <a:bodyPr wrap="none" lIns="0" tIns="0" rIns="0" bIns="0" anchor="ctr" anchorCtr="0" compatLnSpc="0">
            <a:noAutofit/>
          </a:bodyPr>
          <a:lstStyle/>
          <a:p>
            <a:pPr lvl="0" hangingPunct="0">
              <a:buNone/>
              <a:tabLst/>
            </a:pPr>
            <a:endParaRPr lang="en-US" sz="1693" b="1">
              <a:solidFill>
                <a:srgbClr val="B47804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66C9C51-F51B-82C2-1987-5274D21FA3C8}"/>
              </a:ext>
            </a:extLst>
          </p:cNvPr>
          <p:cNvSpPr/>
          <p:nvPr/>
        </p:nvSpPr>
        <p:spPr>
          <a:xfrm>
            <a:off x="8579765" y="2019573"/>
            <a:ext cx="2746759" cy="428394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3465A4"/>
          </a:solidFill>
          <a:ln w="28575">
            <a:solidFill>
              <a:schemeClr val="accent6"/>
            </a:solidFill>
            <a:prstDash val="solid"/>
          </a:ln>
        </p:spPr>
        <p:txBody>
          <a:bodyPr wrap="none" lIns="108847" tIns="54423" rIns="108847" bIns="54423" anchor="ctr" anchorCtr="0" compatLnSpc="0">
            <a:noAutofit/>
          </a:bodyPr>
          <a:lstStyle/>
          <a:p>
            <a:pPr hangingPunct="0"/>
            <a:endParaRPr lang="en-US" sz="2177" dirty="0">
              <a:solidFill>
                <a:srgbClr val="FFFFFF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B92AD2-2691-7814-E0A4-6B1F132D54F3}"/>
              </a:ext>
            </a:extLst>
          </p:cNvPr>
          <p:cNvSpPr txBox="1"/>
          <p:nvPr/>
        </p:nvSpPr>
        <p:spPr>
          <a:xfrm>
            <a:off x="1059772" y="4745282"/>
            <a:ext cx="2746759" cy="1418665"/>
          </a:xfrm>
          <a:prstGeom prst="rect">
            <a:avLst/>
          </a:prstGeom>
          <a:noFill/>
          <a:ln>
            <a:noFill/>
          </a:ln>
        </p:spPr>
        <p:txBody>
          <a:bodyPr vert="horz" wrap="square" lIns="108847" tIns="54423" rIns="108847" bIns="54423" anchorCtr="0" compatLnSpc="0">
            <a:spAutoFit/>
          </a:bodyPr>
          <a:lstStyle/>
          <a:p>
            <a:pPr algn="ctr" hangingPunct="0"/>
            <a:r>
              <a:rPr lang="en-US" sz="1693" dirty="0">
                <a:latin typeface="Times New Roman" panose="02020603050405020304" pitchFamily="18" charset="0"/>
                <a:ea typeface="DejaVu Sans" pitchFamily="2"/>
                <a:cs typeface="Times New Roman" panose="02020603050405020304" pitchFamily="18" charset="0"/>
              </a:rPr>
              <a:t>Akua </a:t>
            </a:r>
            <a:r>
              <a:rPr lang="en-US" sz="1693" dirty="0" err="1">
                <a:latin typeface="Times New Roman" panose="02020603050405020304" pitchFamily="18" charset="0"/>
                <a:ea typeface="DejaVu Sans" pitchFamily="2"/>
                <a:cs typeface="Times New Roman" panose="02020603050405020304" pitchFamily="18" charset="0"/>
              </a:rPr>
              <a:t>Amoabea</a:t>
            </a:r>
            <a:r>
              <a:rPr lang="en-US" sz="1693" dirty="0">
                <a:latin typeface="Times New Roman" panose="02020603050405020304" pitchFamily="18" charset="0"/>
                <a:ea typeface="DejaVu Sans" pitchFamily="2"/>
                <a:cs typeface="Times New Roman" panose="02020603050405020304" pitchFamily="18" charset="0"/>
              </a:rPr>
              <a:t> </a:t>
            </a:r>
            <a:r>
              <a:rPr lang="en-US" sz="1693" dirty="0" err="1">
                <a:latin typeface="Times New Roman" panose="02020603050405020304" pitchFamily="18" charset="0"/>
                <a:ea typeface="DejaVu Sans" pitchFamily="2"/>
                <a:cs typeface="Times New Roman" panose="02020603050405020304" pitchFamily="18" charset="0"/>
              </a:rPr>
              <a:t>Osafo</a:t>
            </a:r>
            <a:endParaRPr lang="en-US" sz="1693" dirty="0">
              <a:latin typeface="Times New Roman" panose="02020603050405020304" pitchFamily="18" charset="0"/>
              <a:ea typeface="DejaVu Sans" pitchFamily="2"/>
              <a:cs typeface="Times New Roman" panose="02020603050405020304" pitchFamily="18" charset="0"/>
            </a:endParaRPr>
          </a:p>
          <a:p>
            <a:pPr algn="ctr" hangingPunct="0"/>
            <a:endParaRPr lang="en-US" sz="2177" dirty="0">
              <a:latin typeface="Times New Roman" panose="02020603050405020304" pitchFamily="18" charset="0"/>
              <a:ea typeface="DejaVu Sans" pitchFamily="2"/>
              <a:cs typeface="Times New Roman" panose="02020603050405020304" pitchFamily="18" charset="0"/>
            </a:endParaRPr>
          </a:p>
          <a:p>
            <a:pPr algn="ctr" hangingPunct="0"/>
            <a:r>
              <a:rPr lang="en-US" sz="1600" dirty="0">
                <a:latin typeface="Bodoni MT" panose="02070603080606020203" pitchFamily="18" charset="0"/>
                <a:ea typeface="DejaVu Sans" pitchFamily="2"/>
                <a:cs typeface="Times New Roman" panose="02020603050405020304" pitchFamily="18" charset="0"/>
              </a:rPr>
              <a:t>Telecommunications Engineering</a:t>
            </a:r>
            <a:endParaRPr lang="en-US" dirty="0">
              <a:latin typeface="Bodoni MT" panose="02070603080606020203" pitchFamily="18" charset="0"/>
              <a:ea typeface="DejaVu Sans" pitchFamily="2"/>
              <a:cs typeface="Times New Roman" panose="02020603050405020304" pitchFamily="18" charset="0"/>
            </a:endParaRPr>
          </a:p>
          <a:p>
            <a:pPr algn="ctr" hangingPunct="0"/>
            <a:r>
              <a:rPr lang="en-US" sz="1600" dirty="0">
                <a:latin typeface="Bodoni MT" panose="02070603080606020203" pitchFamily="18" charset="0"/>
                <a:ea typeface="DejaVu Sans" pitchFamily="2"/>
                <a:cs typeface="Times New Roman" panose="02020603050405020304" pitchFamily="18" charset="0"/>
              </a:rPr>
              <a:t>(KNUST)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DD524D-F062-39E6-EFBB-31131FBEAA76}"/>
              </a:ext>
            </a:extLst>
          </p:cNvPr>
          <p:cNvSpPr txBox="1"/>
          <p:nvPr/>
        </p:nvSpPr>
        <p:spPr>
          <a:xfrm>
            <a:off x="4709180" y="4681838"/>
            <a:ext cx="2746759" cy="1418665"/>
          </a:xfrm>
          <a:prstGeom prst="rect">
            <a:avLst/>
          </a:prstGeom>
          <a:noFill/>
          <a:ln>
            <a:noFill/>
          </a:ln>
        </p:spPr>
        <p:txBody>
          <a:bodyPr vert="horz" wrap="square" lIns="108847" tIns="54423" rIns="108847" bIns="54423" anchorCtr="0" compatLnSpc="0">
            <a:spAutoFit/>
          </a:bodyPr>
          <a:lstStyle/>
          <a:p>
            <a:pPr algn="ctr" hangingPunct="0"/>
            <a:r>
              <a:rPr lang="en-US" sz="1693" dirty="0">
                <a:latin typeface="Times New Roman" panose="02020603050405020304" pitchFamily="18" charset="0"/>
                <a:ea typeface="DejaVu Sans" pitchFamily="2"/>
                <a:cs typeface="Times New Roman" panose="02020603050405020304" pitchFamily="18" charset="0"/>
              </a:rPr>
              <a:t>Elda </a:t>
            </a:r>
            <a:r>
              <a:rPr lang="en-US" sz="1693" dirty="0" err="1">
                <a:latin typeface="Times New Roman" panose="02020603050405020304" pitchFamily="18" charset="0"/>
                <a:ea typeface="DejaVu Sans" pitchFamily="2"/>
                <a:cs typeface="Times New Roman" panose="02020603050405020304" pitchFamily="18" charset="0"/>
              </a:rPr>
              <a:t>Amankwta</a:t>
            </a:r>
            <a:endParaRPr lang="en-US" sz="1693" dirty="0">
              <a:latin typeface="Times New Roman" panose="02020603050405020304" pitchFamily="18" charset="0"/>
              <a:ea typeface="DejaVu Sans" pitchFamily="2"/>
              <a:cs typeface="Times New Roman" panose="02020603050405020304" pitchFamily="18" charset="0"/>
            </a:endParaRPr>
          </a:p>
          <a:p>
            <a:pPr algn="ctr" hangingPunct="0"/>
            <a:endParaRPr lang="en-US" sz="2177" dirty="0">
              <a:latin typeface="Times New Roman" panose="02020603050405020304" pitchFamily="18" charset="0"/>
              <a:ea typeface="DejaVu Sans" pitchFamily="2"/>
              <a:cs typeface="Times New Roman" panose="02020603050405020304" pitchFamily="18" charset="0"/>
            </a:endParaRPr>
          </a:p>
          <a:p>
            <a:pPr algn="ctr" hangingPunct="0"/>
            <a:r>
              <a:rPr lang="en-US" sz="1600" dirty="0">
                <a:latin typeface="Bodoni MT" panose="02070603080606020203" pitchFamily="18" charset="0"/>
                <a:ea typeface="DejaVu Sans" pitchFamily="2"/>
                <a:cs typeface="Times New Roman" panose="02020603050405020304" pitchFamily="18" charset="0"/>
              </a:rPr>
              <a:t>Telecommunications Engineering</a:t>
            </a:r>
            <a:endParaRPr lang="en-US" dirty="0">
              <a:latin typeface="Bodoni MT" panose="02070603080606020203" pitchFamily="18" charset="0"/>
              <a:ea typeface="DejaVu Sans" pitchFamily="2"/>
              <a:cs typeface="Times New Roman" panose="02020603050405020304" pitchFamily="18" charset="0"/>
            </a:endParaRPr>
          </a:p>
          <a:p>
            <a:pPr algn="ctr" hangingPunct="0"/>
            <a:r>
              <a:rPr lang="en-US" sz="1600" dirty="0">
                <a:latin typeface="Bodoni MT" panose="02070603080606020203" pitchFamily="18" charset="0"/>
                <a:ea typeface="DejaVu Sans" pitchFamily="2"/>
                <a:cs typeface="Times New Roman" panose="02020603050405020304" pitchFamily="18" charset="0"/>
              </a:rPr>
              <a:t>(KNUST)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F7C551-7D45-4BFC-A87C-1DEF2FCA6CEE}"/>
              </a:ext>
            </a:extLst>
          </p:cNvPr>
          <p:cNvSpPr txBox="1"/>
          <p:nvPr/>
        </p:nvSpPr>
        <p:spPr>
          <a:xfrm>
            <a:off x="8579766" y="4745281"/>
            <a:ext cx="2746759" cy="1172636"/>
          </a:xfrm>
          <a:prstGeom prst="rect">
            <a:avLst/>
          </a:prstGeom>
          <a:noFill/>
          <a:ln>
            <a:noFill/>
          </a:ln>
        </p:spPr>
        <p:txBody>
          <a:bodyPr vert="horz" wrap="square" lIns="108847" tIns="54423" rIns="108847" bIns="54423" anchorCtr="0" compatLnSpc="0">
            <a:spAutoFit/>
          </a:bodyPr>
          <a:lstStyle/>
          <a:p>
            <a:pPr algn="ctr" hangingPunct="0"/>
            <a:r>
              <a:rPr lang="en-US" sz="1693" dirty="0">
                <a:latin typeface="Times New Roman" panose="02020603050405020304" pitchFamily="18" charset="0"/>
                <a:ea typeface="DejaVu Sans" pitchFamily="2"/>
                <a:cs typeface="Times New Roman" panose="02020603050405020304" pitchFamily="18" charset="0"/>
              </a:rPr>
              <a:t>Joshua Teye </a:t>
            </a:r>
            <a:r>
              <a:rPr lang="en-US" sz="1693" dirty="0" err="1">
                <a:latin typeface="Times New Roman" panose="02020603050405020304" pitchFamily="18" charset="0"/>
                <a:ea typeface="DejaVu Sans" pitchFamily="2"/>
                <a:cs typeface="Times New Roman" panose="02020603050405020304" pitchFamily="18" charset="0"/>
              </a:rPr>
              <a:t>Tettey</a:t>
            </a:r>
            <a:endParaRPr lang="en-US" sz="1693" dirty="0">
              <a:latin typeface="Times New Roman" panose="02020603050405020304" pitchFamily="18" charset="0"/>
              <a:ea typeface="DejaVu Sans" pitchFamily="2"/>
              <a:cs typeface="Times New Roman" panose="02020603050405020304" pitchFamily="18" charset="0"/>
            </a:endParaRPr>
          </a:p>
          <a:p>
            <a:pPr algn="ctr" hangingPunct="0"/>
            <a:endParaRPr lang="en-US" sz="2177" dirty="0">
              <a:latin typeface="Times New Roman" panose="02020603050405020304" pitchFamily="18" charset="0"/>
              <a:ea typeface="DejaVu Sans" pitchFamily="2"/>
              <a:cs typeface="Times New Roman" panose="02020603050405020304" pitchFamily="18" charset="0"/>
            </a:endParaRPr>
          </a:p>
          <a:p>
            <a:pPr algn="ctr" hangingPunct="0"/>
            <a:r>
              <a:rPr lang="en-US" sz="1600" dirty="0">
                <a:latin typeface="Bodoni MT" panose="02070603080606020203" pitchFamily="18" charset="0"/>
                <a:ea typeface="DejaVu Sans" pitchFamily="2"/>
                <a:cs typeface="Times New Roman" panose="02020603050405020304" pitchFamily="18" charset="0"/>
              </a:rPr>
              <a:t>Machine Learning Engineer</a:t>
            </a:r>
            <a:endParaRPr lang="en-US" dirty="0">
              <a:latin typeface="Bodoni MT" panose="02070603080606020203" pitchFamily="18" charset="0"/>
              <a:ea typeface="DejaVu Sans" pitchFamily="2"/>
              <a:cs typeface="Times New Roman" panose="02020603050405020304" pitchFamily="18" charset="0"/>
            </a:endParaRPr>
          </a:p>
          <a:p>
            <a:pPr algn="ctr" hangingPunct="0"/>
            <a:r>
              <a:rPr lang="en-US" sz="1600" dirty="0">
                <a:latin typeface="Bodoni MT" panose="02070603080606020203" pitchFamily="18" charset="0"/>
                <a:ea typeface="DejaVu Sans" pitchFamily="2"/>
                <a:cs typeface="Times New Roman" panose="02020603050405020304" pitchFamily="18" charset="0"/>
              </a:rPr>
              <a:t>(GAPS Software Systems)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014FA80-97F4-5B8E-4275-0979E627DC7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037608" y="2340126"/>
            <a:ext cx="2177743" cy="2177743"/>
          </a:xfrm>
          <a:prstGeom prst="rect">
            <a:avLst/>
          </a:prstGeom>
          <a:solidFill>
            <a:srgbClr val="C7243A"/>
          </a:solidFill>
          <a:ln w="0">
            <a:solidFill>
              <a:srgbClr val="3465A4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8100"/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AA42F38-46E4-7B7D-B73B-30902A2DAB0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8867166" y="2283798"/>
            <a:ext cx="2171958" cy="2179271"/>
          </a:xfrm>
          <a:prstGeom prst="rect">
            <a:avLst/>
          </a:prstGeom>
          <a:solidFill>
            <a:srgbClr val="C7243A"/>
          </a:solidFill>
          <a:ln w="0">
            <a:solidFill>
              <a:srgbClr val="3465A4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810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53806-E16D-21C5-FA2B-5DEFDC8D439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vert="horz"/>
          <a:lstStyle/>
          <a:p>
            <a:pPr lvl="0" rtl="0"/>
            <a:r>
              <a:rPr lang="en-US" dirty="0"/>
              <a:t>Programming (Coding)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7FA47-61BF-2B6D-27A3-A6193777A88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66800" y="2070878"/>
            <a:ext cx="10058400" cy="3760788"/>
          </a:xfrm>
        </p:spPr>
        <p:txBody>
          <a:bodyPr vert="horz">
            <a:normAutofit fontScale="92500"/>
          </a:bodyPr>
          <a:lstStyle/>
          <a:p>
            <a:pPr lvl="0" rtl="0">
              <a:buSzPct val="45000"/>
              <a:buFont typeface="Wingdings" panose="05000000000000000000" pitchFamily="2" charset="2"/>
              <a:buChar char="q"/>
            </a:pPr>
            <a:r>
              <a:rPr lang="en-US" sz="3144" dirty="0">
                <a:latin typeface="Liberation Sans" pitchFamily="18"/>
              </a:rPr>
              <a:t> </a:t>
            </a:r>
            <a:r>
              <a:rPr lang="en-US" sz="3144" dirty="0"/>
              <a:t>Programming is the process of writing a series of instructions (codes) that tell a computer what to do and how to do it.</a:t>
            </a:r>
          </a:p>
          <a:p>
            <a:pPr lvl="0" rtl="0">
              <a:buSzPct val="45000"/>
              <a:buFont typeface="Wingdings" panose="05000000000000000000" pitchFamily="2" charset="2"/>
              <a:buChar char="q"/>
            </a:pPr>
            <a:r>
              <a:rPr lang="en-US" sz="3144" dirty="0"/>
              <a:t> Programming Languages is a set of vocabulary and rules for instructing a computer.</a:t>
            </a:r>
          </a:p>
          <a:p>
            <a:pPr lvl="1">
              <a:buSzPct val="45000"/>
              <a:buFont typeface="Wingdings" panose="05000000000000000000" pitchFamily="2" charset="2"/>
              <a:buChar char="q"/>
            </a:pPr>
            <a:r>
              <a:rPr lang="en-US" sz="2944" dirty="0"/>
              <a:t>PHP</a:t>
            </a:r>
          </a:p>
          <a:p>
            <a:pPr lvl="1">
              <a:buSzPct val="45000"/>
              <a:buFont typeface="Wingdings" panose="05000000000000000000" pitchFamily="2" charset="2"/>
              <a:buChar char="q"/>
            </a:pPr>
            <a:r>
              <a:rPr lang="en-US" sz="2944" dirty="0"/>
              <a:t>JavaScript</a:t>
            </a:r>
          </a:p>
          <a:p>
            <a:pPr lvl="1">
              <a:buSzPct val="45000"/>
              <a:buFont typeface="Wingdings" panose="05000000000000000000" pitchFamily="2" charset="2"/>
              <a:buChar char="q"/>
            </a:pPr>
            <a:r>
              <a:rPr lang="en-US" sz="2944" dirty="0"/>
              <a:t>C/C++</a:t>
            </a:r>
          </a:p>
          <a:p>
            <a:pPr marL="0" lvl="0" indent="0" rtl="0">
              <a:buSzPct val="45000"/>
              <a:buNone/>
            </a:pPr>
            <a:endParaRPr lang="en-US" sz="3144" dirty="0">
              <a:latin typeface="Liberation Sans" pitchFamily="1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8ED689-AC9E-EDC9-EAEB-EE55E0790029}"/>
              </a:ext>
            </a:extLst>
          </p:cNvPr>
          <p:cNvSpPr txBox="1"/>
          <p:nvPr/>
        </p:nvSpPr>
        <p:spPr>
          <a:xfrm>
            <a:off x="6192278" y="4202349"/>
            <a:ext cx="312794" cy="430959"/>
          </a:xfrm>
          <a:prstGeom prst="rect">
            <a:avLst/>
          </a:prstGeom>
          <a:noFill/>
          <a:ln>
            <a:noFill/>
          </a:ln>
        </p:spPr>
        <p:txBody>
          <a:bodyPr vert="horz" wrap="none" lIns="108847" tIns="54423" rIns="108847" bIns="54423" anchorCtr="0" compatLnSpc="0">
            <a:spAutoFit/>
          </a:bodyPr>
          <a:lstStyle/>
          <a:p>
            <a:pPr hangingPunct="0"/>
            <a:r>
              <a:rPr lang="en-US" sz="2177">
                <a:solidFill>
                  <a:srgbClr val="FFFFFF"/>
                </a:solidFill>
                <a:latin typeface="Liberation Sans" pitchFamily="18"/>
                <a:ea typeface="DejaVu Sans" pitchFamily="2"/>
                <a:cs typeface="DejaVu Sans" pitchFamily="2"/>
              </a:rPr>
              <a:t>`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CA353B-E24D-8E47-7186-9B12BA33F876}"/>
              </a:ext>
            </a:extLst>
          </p:cNvPr>
          <p:cNvSpPr txBox="1"/>
          <p:nvPr/>
        </p:nvSpPr>
        <p:spPr>
          <a:xfrm>
            <a:off x="5529620" y="4091761"/>
            <a:ext cx="405768" cy="430959"/>
          </a:xfrm>
          <a:prstGeom prst="rect">
            <a:avLst/>
          </a:prstGeom>
          <a:noFill/>
          <a:ln>
            <a:noFill/>
          </a:ln>
        </p:spPr>
        <p:txBody>
          <a:bodyPr vert="horz" wrap="none" lIns="108847" tIns="54423" rIns="108847" bIns="54423" anchorCtr="0" compatLnSpc="0">
            <a:spAutoFit/>
          </a:bodyPr>
          <a:lstStyle/>
          <a:p>
            <a:pPr hangingPunct="0"/>
            <a:r>
              <a:rPr lang="en-US" sz="2177">
                <a:solidFill>
                  <a:srgbClr val="FFFFFF"/>
                </a:solidFill>
                <a:latin typeface="Liberation Sans" pitchFamily="18"/>
                <a:ea typeface="DejaVu Sans" pitchFamily="2"/>
                <a:cs typeface="DejaVu Sans" pitchFamily="2"/>
              </a:rPr>
              <a:t>``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0F84F-A7F7-5EAA-A020-431CFEC967A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vert="horz"/>
          <a:lstStyle/>
          <a:p>
            <a:pPr lvl="0" rtl="0"/>
            <a:r>
              <a:rPr lang="en-US" sz="3870" dirty="0"/>
              <a:t>Most Popular Programming Languages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CDD2EF3B-B50A-83DF-5425-D9CD891BDF46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42392" y="1965960"/>
            <a:ext cx="10522308" cy="4377607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01964-4E0F-6B23-C882-953D83EDC8C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vert="horz"/>
          <a:lstStyle/>
          <a:p>
            <a:pPr lvl="0" rtl="0"/>
            <a:r>
              <a:rPr lang="en-US" dirty="0"/>
              <a:t>Programming</a:t>
            </a:r>
            <a:r>
              <a:rPr lang="en-US" sz="4838" dirty="0"/>
              <a:t> with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7AE17-04CA-8118-B499-4D266989EE5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8024" y="2080208"/>
            <a:ext cx="10058400" cy="3760788"/>
          </a:xfrm>
        </p:spPr>
        <p:txBody>
          <a:bodyPr vert="horz">
            <a:normAutofit fontScale="32500" lnSpcReduction="20000"/>
          </a:bodyPr>
          <a:lstStyle/>
          <a:p>
            <a:pPr lvl="0" rtl="0">
              <a:buSzPct val="45000"/>
              <a:buFont typeface="Wingdings" panose="05000000000000000000" pitchFamily="2" charset="2"/>
              <a:buChar char="q"/>
            </a:pPr>
            <a:r>
              <a:rPr lang="en-US" sz="8000" dirty="0"/>
              <a:t>Why Python?</a:t>
            </a:r>
          </a:p>
          <a:p>
            <a:pPr lvl="1">
              <a:buSzPct val="45000"/>
              <a:buFont typeface="Wingdings" panose="05000000000000000000" pitchFamily="2" charset="2"/>
              <a:buChar char="q"/>
            </a:pPr>
            <a:r>
              <a:rPr lang="en-US" sz="8000" dirty="0"/>
              <a:t>Easy to Learn, beginner-friendly.</a:t>
            </a:r>
          </a:p>
          <a:p>
            <a:pPr lvl="1">
              <a:buSzPct val="45000"/>
              <a:buFont typeface="Wingdings" panose="05000000000000000000" pitchFamily="2" charset="2"/>
              <a:buChar char="q"/>
            </a:pPr>
            <a:r>
              <a:rPr lang="en-US" sz="8000" dirty="0"/>
              <a:t>Has a syntax similar to the English Language</a:t>
            </a:r>
          </a:p>
          <a:p>
            <a:pPr lvl="0" rtl="0">
              <a:buSzPct val="45000"/>
              <a:buFont typeface="Wingdings" panose="05000000000000000000" pitchFamily="2" charset="2"/>
              <a:buChar char="q"/>
            </a:pPr>
            <a:r>
              <a:rPr lang="en-US" sz="8000" dirty="0"/>
              <a:t>In-demand Programming Language</a:t>
            </a:r>
          </a:p>
          <a:p>
            <a:pPr lvl="0" rtl="0">
              <a:buSzPct val="45000"/>
              <a:buFont typeface="Wingdings" panose="05000000000000000000" pitchFamily="2" charset="2"/>
              <a:buChar char="q"/>
            </a:pPr>
            <a:r>
              <a:rPr lang="en-US" sz="8000" dirty="0"/>
              <a:t>Used Everywhere: Academia and Industry</a:t>
            </a:r>
          </a:p>
          <a:p>
            <a:pPr lvl="0" rtl="0">
              <a:buSzPct val="45000"/>
              <a:buFont typeface="Wingdings" panose="05000000000000000000" pitchFamily="2" charset="2"/>
              <a:buChar char="q"/>
            </a:pPr>
            <a:r>
              <a:rPr lang="en-US" sz="8000" dirty="0"/>
              <a:t>Versatile</a:t>
            </a:r>
          </a:p>
          <a:p>
            <a:pPr lvl="0" rtl="0">
              <a:buSzPct val="45000"/>
              <a:buFont typeface="Wingdings" panose="05000000000000000000" pitchFamily="2" charset="2"/>
              <a:buChar char="q"/>
            </a:pPr>
            <a:r>
              <a:rPr lang="en-US" sz="8000" dirty="0"/>
              <a:t>Able to adapt or be adapted to many different functions or activities</a:t>
            </a:r>
            <a:r>
              <a:rPr lang="en-US" sz="3144" dirty="0"/>
              <a:t>.</a:t>
            </a:r>
          </a:p>
          <a:p>
            <a:pPr lvl="0" rtl="0">
              <a:buSzPct val="45000"/>
              <a:buFont typeface="Wingdings" panose="05000000000000000000" pitchFamily="2" charset="2"/>
              <a:buChar char="q"/>
            </a:pPr>
            <a:endParaRPr lang="en-US" sz="3144" dirty="0">
              <a:latin typeface="Liberation Sans" pitchFamily="18"/>
            </a:endParaRP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26BE2D2F-233C-3EF1-CF10-3B33ECCE423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294324" y="1548233"/>
            <a:ext cx="3455661" cy="3317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32708-9CF7-DFB7-848D-3A08BA2345D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vert="horz"/>
          <a:lstStyle/>
          <a:p>
            <a:pPr lvl="0" rtl="0"/>
            <a:r>
              <a:rPr lang="en-US"/>
              <a:t>Programming with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A4D4E-B94B-3288-E3C8-5A697E47304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66800" y="2434772"/>
            <a:ext cx="6696269" cy="3760788"/>
          </a:xfrm>
        </p:spPr>
        <p:txBody>
          <a:bodyPr vert="horz">
            <a:normAutofit/>
          </a:bodyPr>
          <a:lstStyle/>
          <a:p>
            <a:pPr marL="91440" marR="0" lvl="0" indent="-9144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rgbClr val="579858"/>
              </a:buClr>
              <a:buSzPct val="10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3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peak Pro" panose="020F0502020204030204"/>
                <a:ea typeface="+mn-ea"/>
                <a:cs typeface="+mn-cs"/>
              </a:rPr>
              <a:t>What can you do with it</a:t>
            </a:r>
          </a:p>
          <a:p>
            <a:pPr marL="384048" marR="0" lvl="1" indent="-18288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peak Pro" panose="020F0502020204030204"/>
                <a:ea typeface="+mn-ea"/>
                <a:cs typeface="+mn-cs"/>
              </a:rPr>
              <a:t>Web Development</a:t>
            </a:r>
          </a:p>
          <a:p>
            <a:pPr marL="384048" marR="0" lvl="1" indent="-18288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peak Pro" panose="020F0502020204030204"/>
                <a:ea typeface="+mn-ea"/>
                <a:cs typeface="+mn-cs"/>
              </a:rPr>
              <a:t>Data Science</a:t>
            </a:r>
          </a:p>
          <a:p>
            <a:pPr marL="384048" marR="0" lvl="1" indent="-18288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peak Pro" panose="020F0502020204030204"/>
                <a:ea typeface="+mn-ea"/>
                <a:cs typeface="+mn-cs"/>
              </a:rPr>
              <a:t>System Scripting</a:t>
            </a:r>
          </a:p>
          <a:p>
            <a:pPr marL="384048" marR="0" lvl="1" indent="-18288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peak Pro" panose="020F0502020204030204"/>
                <a:ea typeface="+mn-ea"/>
                <a:cs typeface="+mn-cs"/>
              </a:rPr>
              <a:t>Robotics, Embedded Systems Development,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peak Pro" panose="020F0502020204030204"/>
                <a:ea typeface="+mn-ea"/>
                <a:cs typeface="+mn-cs"/>
              </a:rPr>
              <a:t>etc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B191-4ED1-06D6-68ED-5B80C3D9832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vert="horz"/>
          <a:lstStyle/>
          <a:p>
            <a:pPr lvl="0" rtl="0"/>
            <a:r>
              <a:rPr lang="en-US" dirty="0"/>
              <a:t>Getting Started – </a:t>
            </a:r>
            <a:r>
              <a:rPr lang="en-US" sz="3200" dirty="0">
                <a:solidFill>
                  <a:srgbClr val="0070C0"/>
                </a:solidFill>
              </a:rPr>
              <a:t>Things to need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1203D-1EE9-CADC-BA30-1FB59F2A51E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265853" y="2164184"/>
            <a:ext cx="10058400" cy="3760788"/>
          </a:xfrm>
        </p:spPr>
        <p:txBody>
          <a:bodyPr vert="horz"/>
          <a:lstStyle/>
          <a:p>
            <a:pPr marL="571500" lvl="2" indent="-571500" hangingPunct="0">
              <a:spcBef>
                <a:spcPts val="0"/>
              </a:spcBef>
              <a:spcAft>
                <a:spcPts val="1710"/>
              </a:spcAft>
              <a:buSzPct val="45000"/>
              <a:buFont typeface="Wingdings" panose="05000000000000000000" pitchFamily="2" charset="2"/>
              <a:buChar char="q"/>
            </a:pPr>
            <a:endParaRPr lang="en-US" sz="3870" dirty="0">
              <a:latin typeface="Liberation Sans" pitchFamily="18"/>
              <a:hlinkClick r:id="rId3"/>
            </a:endParaRPr>
          </a:p>
          <a:p>
            <a:pPr marL="571500" lvl="2" indent="-571500" hangingPunct="0">
              <a:spcBef>
                <a:spcPts val="0"/>
              </a:spcBef>
              <a:spcAft>
                <a:spcPts val="1710"/>
              </a:spcAft>
              <a:buSzPct val="45000"/>
              <a:buFont typeface="Wingdings" panose="05000000000000000000" pitchFamily="2" charset="2"/>
              <a:buChar char="q"/>
            </a:pPr>
            <a:r>
              <a:rPr lang="en-US" sz="3870" dirty="0"/>
              <a:t>Things to download</a:t>
            </a:r>
            <a:endParaRPr lang="en-US" sz="3870" dirty="0">
              <a:hlinkClick r:id="rId3"/>
            </a:endParaRPr>
          </a:p>
          <a:p>
            <a:pPr marL="754380" lvl="3" indent="-571500" hangingPunct="0">
              <a:spcBef>
                <a:spcPts val="0"/>
              </a:spcBef>
              <a:spcAft>
                <a:spcPts val="1710"/>
              </a:spcAft>
              <a:buSzPct val="45000"/>
              <a:buFont typeface="Wingdings" panose="05000000000000000000" pitchFamily="2" charset="2"/>
              <a:buChar char="q"/>
            </a:pPr>
            <a:r>
              <a:rPr lang="en-US" sz="3870" dirty="0">
                <a:latin typeface="Liberation Sans" pitchFamily="18"/>
                <a:hlinkClick r:id="rId3"/>
              </a:rPr>
              <a:t>Python 3.12</a:t>
            </a:r>
          </a:p>
          <a:p>
            <a:pPr marL="754380" lvl="3" indent="-571500" hangingPunct="0">
              <a:spcBef>
                <a:spcPts val="0"/>
              </a:spcBef>
              <a:spcAft>
                <a:spcPts val="1710"/>
              </a:spcAft>
              <a:buSzPct val="45000"/>
              <a:buFont typeface="Wingdings" panose="05000000000000000000" pitchFamily="2" charset="2"/>
              <a:buChar char="q"/>
            </a:pPr>
            <a:r>
              <a:rPr lang="en-US" sz="3870" dirty="0">
                <a:latin typeface="Liberation Sans" pitchFamily="18"/>
                <a:hlinkClick r:id="rId4"/>
              </a:rPr>
              <a:t>PyCharm Community Edition</a:t>
            </a:r>
          </a:p>
        </p:txBody>
      </p:sp>
    </p:spTree>
    <p:extLst>
      <p:ext uri="{BB962C8B-B14F-4D97-AF65-F5344CB8AC3E}">
        <p14:creationId xmlns:p14="http://schemas.microsoft.com/office/powerpoint/2010/main" val="205098118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3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{FE6F3E2E-DCC7-4755-AA94-03795F4D8230}tf11437505_win32</Template>
  <TotalTime>63</TotalTime>
  <Words>247</Words>
  <Application>Microsoft Office PowerPoint</Application>
  <PresentationFormat>Widescreen</PresentationFormat>
  <Paragraphs>67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Bodoni MT</vt:lpstr>
      <vt:lpstr>Calibri</vt:lpstr>
      <vt:lpstr>Georgia Pro Cond Light</vt:lpstr>
      <vt:lpstr>Liberation Sans</vt:lpstr>
      <vt:lpstr>Speak Pro</vt:lpstr>
      <vt:lpstr>Times New Roman</vt:lpstr>
      <vt:lpstr>Wingdings</vt:lpstr>
      <vt:lpstr>RetrospectVTI</vt:lpstr>
      <vt:lpstr>Py4High 2023</vt:lpstr>
      <vt:lpstr>Contents</vt:lpstr>
      <vt:lpstr>Py4High – What is it?</vt:lpstr>
      <vt:lpstr>Py4High - Instructors</vt:lpstr>
      <vt:lpstr>Programming (Coding)</vt:lpstr>
      <vt:lpstr>Most Popular Programming Languages</vt:lpstr>
      <vt:lpstr>Programming with Python</vt:lpstr>
      <vt:lpstr>Programming with Python</vt:lpstr>
      <vt:lpstr>Getting Started – Things to need</vt:lpstr>
      <vt:lpstr>Questions and Answers</vt:lpstr>
      <vt:lpstr>THANK  YOU</vt:lpstr>
      <vt:lpstr>PowerPoint Presentation</vt:lpstr>
      <vt:lpstr>Contents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Py4High 2023</dc:title>
  <dc:creator>Okoro Monney</dc:creator>
  <cp:lastModifiedBy>Okoro Monney</cp:lastModifiedBy>
  <cp:revision>1</cp:revision>
  <dcterms:created xsi:type="dcterms:W3CDTF">2023-10-27T12:59:20Z</dcterms:created>
  <dcterms:modified xsi:type="dcterms:W3CDTF">2023-10-27T14:02:53Z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