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9" r:id="rId4"/>
    <p:sldId id="258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E461-C9AB-4CA4-BC5A-8EF5B213557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30C3C-5FE2-4C89-A7FF-9C9329F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84489" y="8685848"/>
            <a:ext cx="2971907" cy="45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E196827C-6464-45AE-850B-338AEC493D38}" type="slidenum">
              <a:rPr lang="he-IL" sz="1200"/>
              <a:pPr algn="r">
                <a:spcBef>
                  <a:spcPct val="0"/>
                </a:spcBef>
              </a:pPr>
              <a:t>4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8CE8-59FC-4002-A163-2EFB73DDE56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4A8-200B-49EF-9D6C-6E0E1A172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8CE8-59FC-4002-A163-2EFB73DDE56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4A8-200B-49EF-9D6C-6E0E1A172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8CE8-59FC-4002-A163-2EFB73DDE56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4A8-200B-49EF-9D6C-6E0E1A172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8CE8-59FC-4002-A163-2EFB73DDE56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4A8-200B-49EF-9D6C-6E0E1A172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8CE8-59FC-4002-A163-2EFB73DDE56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4A8-200B-49EF-9D6C-6E0E1A172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8CE8-59FC-4002-A163-2EFB73DDE56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4A8-200B-49EF-9D6C-6E0E1A172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8CE8-59FC-4002-A163-2EFB73DDE56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4A8-200B-49EF-9D6C-6E0E1A172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8CE8-59FC-4002-A163-2EFB73DDE56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4A8-200B-49EF-9D6C-6E0E1A172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8CE8-59FC-4002-A163-2EFB73DDE56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4A8-200B-49EF-9D6C-6E0E1A172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8CE8-59FC-4002-A163-2EFB73DDE56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4A8-200B-49EF-9D6C-6E0E1A172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8CE8-59FC-4002-A163-2EFB73DDE56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4A8-200B-49EF-9D6C-6E0E1A172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08CE8-59FC-4002-A163-2EFB73DDE56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64A8-200B-49EF-9D6C-6E0E1A172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0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y4life.github.io/TAU201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4life.github.io/TAU2016/" TargetMode="External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xkcdsw.com/content/img/7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3594"/>
            <a:ext cx="9104508" cy="246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y4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1175"/>
            <a:ext cx="295275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1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316" y="1399148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Computers understand only </a:t>
            </a:r>
            <a:r>
              <a:rPr lang="en-US" sz="2000" b="1" dirty="0" smtClean="0"/>
              <a:t>machine language</a:t>
            </a:r>
            <a:r>
              <a:rPr lang="en-US" sz="2000" dirty="0" smtClean="0"/>
              <a:t>.</a:t>
            </a:r>
          </a:p>
        </p:txBody>
      </p:sp>
      <p:pic>
        <p:nvPicPr>
          <p:cNvPr id="1026" name="Picture 2" descr="http://www.s-sers.mb.edus.si/gradiva/rac/moduli/programirljive_naprave/01_jeziki/datoteke/machineLangu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060848"/>
            <a:ext cx="5688632" cy="35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4000" b="1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endParaRPr lang="en-US" sz="4000" b="1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316" y="139914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Programming languages were created for human convenience. They are translated into the machine language.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4000" b="1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endParaRPr lang="en-US" sz="4000" b="1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://a.files.bbci.co.uk/bam/live/content/z3y987h/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219" y="3861048"/>
            <a:ext cx="3064581" cy="25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firstanalytics.files.wordpress.com/2015/10/python3-powered_hello-world-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0"/>
          <a:stretch/>
        </p:blipFill>
        <p:spPr bwMode="auto">
          <a:xfrm>
            <a:off x="683568" y="2132856"/>
            <a:ext cx="4876800" cy="57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769419" y="2709898"/>
            <a:ext cx="0" cy="503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098" idx="1"/>
          </p:cNvCxnSpPr>
          <p:nvPr/>
        </p:nvCxnSpPr>
        <p:spPr>
          <a:xfrm>
            <a:off x="4627389" y="4257092"/>
            <a:ext cx="994830" cy="875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419872" y="2421377"/>
            <a:ext cx="144016" cy="2155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http://res.sys-con.com/story/apr13/2634136/Binary_Code_4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49" y="3212976"/>
            <a:ext cx="371594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0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geoawesomeness.com/wp-content/uploads/2014/08/progLangu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3129110"/>
            <a:ext cx="553402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92E28933-DFA6-4AD5-BFE0-D653E6470CDC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4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4000" b="1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endParaRPr lang="en-US" sz="4000" b="1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316" y="1399148"/>
            <a:ext cx="7767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computer program </a:t>
            </a:r>
            <a:r>
              <a:rPr lang="en-US" sz="2000" dirty="0" smtClean="0"/>
              <a:t>is a sequence of text instructions that can be “understood" by a computer and executed.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b="1" dirty="0" smtClean="0"/>
              <a:t>programming language </a:t>
            </a:r>
            <a:r>
              <a:rPr lang="en-US" sz="2000" dirty="0" smtClean="0"/>
              <a:t>is a machine-readable artificial language designed to express computations that can be performed by a computer.</a:t>
            </a:r>
          </a:p>
        </p:txBody>
      </p:sp>
    </p:spTree>
    <p:extLst>
      <p:ext uri="{BB962C8B-B14F-4D97-AF65-F5344CB8AC3E}">
        <p14:creationId xmlns:p14="http://schemas.microsoft.com/office/powerpoint/2010/main" val="1628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9" descr="http://www.vizteams.com/wp-content/uploads/2013/08/python-logo-mas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2656"/>
            <a:ext cx="498027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2132856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Open source (extendable, cross-platform)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General purpose: string processing, reading/writing files, sockets, websites, databases, GUI’s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Dynamic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Easy to read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Easy to write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Easy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we do with it?</a:t>
            </a:r>
          </a:p>
        </p:txBody>
      </p:sp>
      <p:pic>
        <p:nvPicPr>
          <p:cNvPr id="6146" name="Picture 2" descr="http://russtafari.com/wp-content/uploads/2013/03/pyth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76114"/>
            <a:ext cx="2352190" cy="23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1917987"/>
            <a:ext cx="66247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String processing: analyze nucleotide/amino-acid sequences, alignments, motif finding, etc.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Process data from scientific formats. Any format.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Connect to online databases for wide analysis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Image processing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Phylogenetic construction and inference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Implement statistic inference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Simulate evolutionary processes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And much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y4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08720"/>
            <a:ext cx="295275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82969" y="4149080"/>
            <a:ext cx="3415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http://py4life.github.io/TAU2016/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38792"/>
            <a:ext cx="7848872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Let’s begin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Install Python 3.5 by downloading the </a:t>
            </a:r>
            <a:r>
              <a:rPr lang="en-US" dirty="0">
                <a:hlinkClick r:id="rId2"/>
              </a:rPr>
              <a:t>Anaconda</a:t>
            </a:r>
            <a:r>
              <a:rPr lang="en-US" dirty="0"/>
              <a:t> distribution</a:t>
            </a:r>
            <a:r>
              <a:rPr lang="en-US" dirty="0" smtClean="0"/>
              <a:t>. </a:t>
            </a:r>
            <a:r>
              <a:rPr lang="en-US" dirty="0" smtClean="0"/>
              <a:t>(installed in class)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Download first lecture notebook from </a:t>
            </a:r>
            <a:r>
              <a:rPr lang="en-US" dirty="0" smtClean="0">
                <a:hlinkClick r:id="rId3"/>
              </a:rPr>
              <a:t>py4life site 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Press the win-key button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and type ‘launcher’ to open Anaconda.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the </a:t>
            </a:r>
            <a:r>
              <a:rPr lang="en-US" dirty="0" smtClean="0"/>
              <a:t>Anaconda launcher, s</a:t>
            </a:r>
            <a:r>
              <a:rPr lang="en-US" dirty="0" smtClean="0"/>
              <a:t>elect “</a:t>
            </a:r>
            <a:r>
              <a:rPr lang="en-US" b="1" dirty="0" err="1" smtClean="0"/>
              <a:t>ipython</a:t>
            </a:r>
            <a:r>
              <a:rPr lang="en-US" b="1" dirty="0" smtClean="0"/>
              <a:t>-notebook”</a:t>
            </a:r>
            <a:r>
              <a:rPr lang="en-US" dirty="0" smtClean="0"/>
              <a:t>. The directories on your computer will open up in Jupiter in the internet browser.</a:t>
            </a:r>
            <a:r>
              <a:rPr lang="en-US" b="1" dirty="0" smtClean="0"/>
              <a:t> </a:t>
            </a:r>
            <a:r>
              <a:rPr lang="en-US" dirty="0"/>
              <a:t>L</a:t>
            </a:r>
            <a:r>
              <a:rPr lang="en-US" dirty="0" smtClean="0"/>
              <a:t>ocate the notebook you downloaded.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04" y="1700808"/>
            <a:ext cx="11049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5963766" y="2274019"/>
            <a:ext cx="43204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827862" y="2274019"/>
            <a:ext cx="288032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15694" y="2490043"/>
            <a:ext cx="11521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View mode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6789" y="2490043"/>
            <a:ext cx="11521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Interactive mode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030" name="Picture 6" descr="http://www.id.ee/public/winke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1618356" cy="120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04" y="3592810"/>
            <a:ext cx="18288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2699792" y="41767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52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173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Shiran</dc:creator>
  <cp:lastModifiedBy>Shiran</cp:lastModifiedBy>
  <cp:revision>12</cp:revision>
  <dcterms:created xsi:type="dcterms:W3CDTF">2016-02-28T11:19:55Z</dcterms:created>
  <dcterms:modified xsi:type="dcterms:W3CDTF">2016-02-28T15:39:06Z</dcterms:modified>
</cp:coreProperties>
</file>