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6858000" cx="12192000"/>
  <p:notesSz cx="6858000" cy="9144000"/>
  <p:embeddedFontLst>
    <p:embeddedFont>
      <p:font typeface="Montserrat"/>
      <p:regular r:id="rId37"/>
      <p:bold r:id="rId38"/>
      <p:italic r:id="rId39"/>
      <p:boldItalic r:id="rId40"/>
    </p:embeddedFont>
    <p:embeddedFont>
      <p:font typeface="Poppins"/>
      <p:regular r:id="rId41"/>
      <p:bold r:id="rId42"/>
      <p:italic r:id="rId43"/>
      <p:boldItalic r:id="rId44"/>
    </p:embeddedFont>
    <p:embeddedFont>
      <p:font typeface="Poppins Light"/>
      <p:regular r:id="rId45"/>
      <p:bold r:id="rId46"/>
      <p:italic r:id="rId47"/>
      <p:boldItalic r:id="rId48"/>
    </p:embeddedFont>
    <p:embeddedFont>
      <p:font typeface="Helvetica Neue"/>
      <p:regular r:id="rId49"/>
      <p:bold r:id="rId50"/>
      <p:italic r:id="rId51"/>
      <p:boldItalic r:id="rId52"/>
    </p:embeddedFont>
    <p:embeddedFont>
      <p:font typeface="Poppins SemiBold"/>
      <p:regular r:id="rId53"/>
      <p:bold r:id="rId54"/>
      <p:italic r:id="rId55"/>
      <p:boldItalic r:id="rId56"/>
    </p:embeddedFont>
    <p:embeddedFont>
      <p:font typeface="Montserrat ExtraBold"/>
      <p:bold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9" roundtripDataSignature="AMtx7mh0S1jPhCiEhGd7JrjVpPVWwgza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Italic.fntdata"/><Relationship Id="rId42" Type="http://schemas.openxmlformats.org/officeDocument/2006/relationships/font" Target="fonts/Poppins-bold.fntdata"/><Relationship Id="rId41" Type="http://schemas.openxmlformats.org/officeDocument/2006/relationships/font" Target="fonts/Poppins-regular.fntdata"/><Relationship Id="rId44" Type="http://schemas.openxmlformats.org/officeDocument/2006/relationships/font" Target="fonts/Poppins-boldItalic.fntdata"/><Relationship Id="rId43" Type="http://schemas.openxmlformats.org/officeDocument/2006/relationships/font" Target="fonts/Poppins-italic.fntdata"/><Relationship Id="rId46" Type="http://schemas.openxmlformats.org/officeDocument/2006/relationships/font" Target="fonts/PoppinsLight-bold.fntdata"/><Relationship Id="rId45" Type="http://schemas.openxmlformats.org/officeDocument/2006/relationships/font" Target="fonts/PoppinsLigh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PoppinsLight-boldItalic.fntdata"/><Relationship Id="rId47" Type="http://schemas.openxmlformats.org/officeDocument/2006/relationships/font" Target="fonts/PoppinsLight-italic.fntdata"/><Relationship Id="rId49" Type="http://schemas.openxmlformats.org/officeDocument/2006/relationships/font" Target="fonts/HelveticaNeu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font" Target="fonts/Montserrat-regular.fntdata"/><Relationship Id="rId36" Type="http://schemas.openxmlformats.org/officeDocument/2006/relationships/slide" Target="slides/slide32.xml"/><Relationship Id="rId39" Type="http://schemas.openxmlformats.org/officeDocument/2006/relationships/font" Target="fonts/Montserrat-italic.fntdata"/><Relationship Id="rId38" Type="http://schemas.openxmlformats.org/officeDocument/2006/relationships/font" Target="fonts/Montserrat-bold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HelveticaNeue-italic.fntdata"/><Relationship Id="rId50" Type="http://schemas.openxmlformats.org/officeDocument/2006/relationships/font" Target="fonts/HelveticaNeue-bold.fntdata"/><Relationship Id="rId53" Type="http://schemas.openxmlformats.org/officeDocument/2006/relationships/font" Target="fonts/PoppinsSemiBold-regular.fntdata"/><Relationship Id="rId52" Type="http://schemas.openxmlformats.org/officeDocument/2006/relationships/font" Target="fonts/HelveticaNeue-boldItalic.fntdata"/><Relationship Id="rId11" Type="http://schemas.openxmlformats.org/officeDocument/2006/relationships/slide" Target="slides/slide7.xml"/><Relationship Id="rId55" Type="http://schemas.openxmlformats.org/officeDocument/2006/relationships/font" Target="fonts/PoppinsSemiBold-italic.fntdata"/><Relationship Id="rId10" Type="http://schemas.openxmlformats.org/officeDocument/2006/relationships/slide" Target="slides/slide6.xml"/><Relationship Id="rId54" Type="http://schemas.openxmlformats.org/officeDocument/2006/relationships/font" Target="fonts/PoppinsSemiBold-bold.fntdata"/><Relationship Id="rId13" Type="http://schemas.openxmlformats.org/officeDocument/2006/relationships/slide" Target="slides/slide9.xml"/><Relationship Id="rId57" Type="http://schemas.openxmlformats.org/officeDocument/2006/relationships/font" Target="fonts/MontserratExtraBold-bold.fntdata"/><Relationship Id="rId12" Type="http://schemas.openxmlformats.org/officeDocument/2006/relationships/slide" Target="slides/slide8.xml"/><Relationship Id="rId56" Type="http://schemas.openxmlformats.org/officeDocument/2006/relationships/font" Target="fonts/PoppinsSemiBold-boldItalic.fntdata"/><Relationship Id="rId15" Type="http://schemas.openxmlformats.org/officeDocument/2006/relationships/slide" Target="slides/slide11.xml"/><Relationship Id="rId59" Type="http://customschemas.google.com/relationships/presentationmetadata" Target="metadata"/><Relationship Id="rId14" Type="http://schemas.openxmlformats.org/officeDocument/2006/relationships/slide" Target="slides/slide10.xml"/><Relationship Id="rId58" Type="http://schemas.openxmlformats.org/officeDocument/2006/relationships/font" Target="fonts/MontserratExtraBold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be52b65ad6_0_1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be52b65ad6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be52b65ad6_0_8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be52b65ad6_0_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be52b65ad6_0_9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be52b65ad6_0_9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be52b65ad6_0_9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be52b65ad6_0_9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be52b65ad6_0_9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be52b65ad6_0_9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be52b65ad6_0_7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be52b65ad6_0_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be52b65ad6_0_10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be52b65ad6_0_10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be52b65ad6_0_11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be52b65ad6_0_1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be52b65ad6_0_11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be52b65ad6_0_1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be52b65ad6_0_11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be52b65ad6_0_1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be52b65ad6_0_9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be52b65ad6_0_9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be52b65ad6_0_13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be52b65ad6_0_1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be52b65ad6_0_13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be52b65ad6_0_1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be52b65ad6_0_13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be52b65ad6_0_1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be52b65ad6_0_13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be52b65ad6_0_1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be52b65ad6_0_13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be52b65ad6_0_1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be52b65ad6_0_13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be52b65ad6_0_1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be52b65ad6_0_13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be52b65ad6_0_1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be52b65ad6_0_13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be52b65ad6_0_1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be52b65ad6_0_13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1be52b65ad6_0_1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be52b65ad6_0_14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be52b65ad6_0_1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be52b65ad6_0_14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be52b65ad6_0_1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be52b65ad6_0_1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be52b65ad6_0_1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be52b65ad6_0_1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be52b65ad6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be52b65ad6_0_1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be52b65ad6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be52b65ad6_0_4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0" name="Google Shape;180;g1be52b65ad6_0_4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be52b65ad6_0_3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be52b65ad6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be52b65ad6_0_7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be52b65ad6_0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b888d14ff6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b888d14ff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be52b65ad6_0_717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g1be52b65ad6_0_717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g1be52b65ad6_0_71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be52b65ad6_0_752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g1be52b65ad6_0_752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g1be52b65ad6_0_75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be52b65ad6_0_75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 showMasterSp="0">
  <p:cSld name="背景_1">
    <p:bg>
      <p:bgPr>
        <a:solidFill>
          <a:srgbClr val="009999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图像" id="51" name="Google Shape;51;g1be52b65ad6_0_7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9722" y="381000"/>
            <a:ext cx="53721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图像" id="52" name="Google Shape;52;g1be52b65ad6_0_7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722" y="381000"/>
            <a:ext cx="537210" cy="228601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g1be52b65ad6_0_758"/>
          <p:cNvSpPr txBox="1"/>
          <p:nvPr>
            <p:ph type="title"/>
          </p:nvPr>
        </p:nvSpPr>
        <p:spPr>
          <a:xfrm>
            <a:off x="2587150" y="3090896"/>
            <a:ext cx="70113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b="1" sz="3000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9pPr>
          </a:lstStyle>
          <a:p/>
        </p:txBody>
      </p:sp>
      <p:sp>
        <p:nvSpPr>
          <p:cNvPr id="54" name="Google Shape;54;g1be52b65ad6_0_758"/>
          <p:cNvSpPr txBox="1"/>
          <p:nvPr>
            <p:ph idx="2" type="title"/>
          </p:nvPr>
        </p:nvSpPr>
        <p:spPr>
          <a:xfrm>
            <a:off x="2587150" y="3767096"/>
            <a:ext cx="70113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E7CF"/>
              </a:buClr>
              <a:buSzPts val="2100"/>
              <a:buFont typeface="Montserrat"/>
              <a:buNone/>
              <a:defRPr sz="2100" cap="none">
                <a:solidFill>
                  <a:srgbClr val="16E7C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E7CF"/>
              </a:buClr>
              <a:buSzPts val="500"/>
              <a:buFont typeface="Montserrat"/>
              <a:buNone/>
              <a:defRPr sz="1800">
                <a:solidFill>
                  <a:srgbClr val="16E7C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E7CF"/>
              </a:buClr>
              <a:buSzPts val="500"/>
              <a:buFont typeface="Montserrat"/>
              <a:buNone/>
              <a:defRPr sz="1800">
                <a:solidFill>
                  <a:srgbClr val="16E7C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E7CF"/>
              </a:buClr>
              <a:buSzPts val="500"/>
              <a:buFont typeface="Montserrat"/>
              <a:buNone/>
              <a:defRPr sz="1800">
                <a:solidFill>
                  <a:srgbClr val="16E7C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E7CF"/>
              </a:buClr>
              <a:buSzPts val="500"/>
              <a:buFont typeface="Montserrat"/>
              <a:buNone/>
              <a:defRPr sz="1800">
                <a:solidFill>
                  <a:srgbClr val="16E7C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E7CF"/>
              </a:buClr>
              <a:buSzPts val="500"/>
              <a:buFont typeface="Montserrat"/>
              <a:buNone/>
              <a:defRPr sz="1800">
                <a:solidFill>
                  <a:srgbClr val="16E7C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E7CF"/>
              </a:buClr>
              <a:buSzPts val="500"/>
              <a:buFont typeface="Montserrat"/>
              <a:buNone/>
              <a:defRPr sz="1800">
                <a:solidFill>
                  <a:srgbClr val="16E7C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E7CF"/>
              </a:buClr>
              <a:buSzPts val="500"/>
              <a:buFont typeface="Montserrat"/>
              <a:buNone/>
              <a:defRPr sz="1800">
                <a:solidFill>
                  <a:srgbClr val="16E7C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E7CF"/>
              </a:buClr>
              <a:buSzPts val="500"/>
              <a:buFont typeface="Montserrat"/>
              <a:buNone/>
              <a:defRPr sz="1800">
                <a:solidFill>
                  <a:srgbClr val="16E7C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be52b65ad6_0_76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7" name="Google Shape;57;g1be52b65ad6_0_76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8" name="Google Shape;58;g1be52b65ad6_0_76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g1be52b65ad6_0_76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g1be52b65ad6_0_76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 Cover">
  <p:cSld name="SECTION_HEADER_1_1">
    <p:bg>
      <p:bgPr>
        <a:solidFill>
          <a:srgbClr val="00919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g1be52b65ad6_0_148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620967"/>
            <a:ext cx="12192005" cy="615551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g1be52b65ad6_0_1483"/>
          <p:cNvSpPr txBox="1"/>
          <p:nvPr>
            <p:ph type="title"/>
          </p:nvPr>
        </p:nvSpPr>
        <p:spPr>
          <a:xfrm>
            <a:off x="6427533" y="3333433"/>
            <a:ext cx="4621200" cy="120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1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pic>
        <p:nvPicPr>
          <p:cNvPr id="64" name="Google Shape;64;g1be52b65ad6_0_14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400" y="2484617"/>
            <a:ext cx="4198267" cy="1888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g1be52b65ad6_0_14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9567" y="6139744"/>
            <a:ext cx="9592835" cy="283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be52b65ad6_0_721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g1be52b65ad6_0_72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1be52b65ad6_0_72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Google Shape;18;g1be52b65ad6_0_72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g1be52b65ad6_0_72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be52b65ad6_0_72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g1be52b65ad6_0_728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g1be52b65ad6_0_728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g1be52b65ad6_0_72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be52b65ad6_0_73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g1be52b65ad6_0_73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be52b65ad6_0_736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g1be52b65ad6_0_736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g1be52b65ad6_0_73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be52b65ad6_0_740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4" name="Google Shape;34;g1be52b65ad6_0_74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1be52b65ad6_0_74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1be52b65ad6_0_743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" name="Google Shape;38;g1be52b65ad6_0_743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g1be52b65ad6_0_743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0" name="Google Shape;40;g1be52b65ad6_0_74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be52b65ad6_0_749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g1be52b65ad6_0_74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be52b65ad6_0_71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1be52b65ad6_0_71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g1be52b65ad6_0_71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Relationship Id="rId5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9.gif"/><Relationship Id="rId5" Type="http://schemas.openxmlformats.org/officeDocument/2006/relationships/image" Target="../media/image10.png"/><Relationship Id="rId6" Type="http://schemas.openxmlformats.org/officeDocument/2006/relationships/image" Target="../media/image1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6" Type="http://schemas.openxmlformats.org/officeDocument/2006/relationships/image" Target="../media/image15.jpg"/><Relationship Id="rId7" Type="http://schemas.openxmlformats.org/officeDocument/2006/relationships/image" Target="../media/image9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image" Target="../media/image15.jpg"/><Relationship Id="rId6" Type="http://schemas.openxmlformats.org/officeDocument/2006/relationships/image" Target="../media/image9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Relationship Id="rId5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 txBox="1"/>
          <p:nvPr/>
        </p:nvSpPr>
        <p:spPr>
          <a:xfrm>
            <a:off x="647700" y="3038475"/>
            <a:ext cx="58272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900">
                <a:solidFill>
                  <a:schemeClr val="lt1"/>
                </a:solidFill>
              </a:rPr>
              <a:t>Model Fine-tuning For Similarity Learning</a:t>
            </a:r>
            <a:endParaRPr b="1" sz="2900">
              <a:solidFill>
                <a:schemeClr val="lt1"/>
              </a:solidFill>
            </a:endParaRPr>
          </a:p>
        </p:txBody>
      </p:sp>
      <p:sp>
        <p:nvSpPr>
          <p:cNvPr id="71" name="Google Shape;71;p1"/>
          <p:cNvSpPr txBox="1"/>
          <p:nvPr/>
        </p:nvSpPr>
        <p:spPr>
          <a:xfrm>
            <a:off x="647688" y="4763550"/>
            <a:ext cx="582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chemeClr val="lt1"/>
                </a:solidFill>
              </a:rPr>
              <a:t>Bo Wang</a:t>
            </a:r>
            <a:endParaRPr b="1" sz="20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lt1"/>
                </a:solidFill>
              </a:rPr>
              <a:t>Engineering Manager@Jina AI | bo.wang@jina.ai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72" name="Google Shape;72;p1"/>
          <p:cNvSpPr txBox="1"/>
          <p:nvPr/>
        </p:nvSpPr>
        <p:spPr>
          <a:xfrm>
            <a:off x="647700" y="4076100"/>
            <a:ext cx="5827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600">
                <a:solidFill>
                  <a:schemeClr val="lt1"/>
                </a:solidFill>
              </a:rPr>
              <a:t>from algorithms to infrastructure</a:t>
            </a:r>
            <a:endParaRPr b="1"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be52b65ad6_0_175"/>
          <p:cNvSpPr txBox="1"/>
          <p:nvPr>
            <p:ph idx="4294967295" type="title"/>
          </p:nvPr>
        </p:nvSpPr>
        <p:spPr>
          <a:xfrm>
            <a:off x="459225" y="347700"/>
            <a:ext cx="2888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Montserrat"/>
              <a:buNone/>
            </a:pPr>
            <a:r>
              <a:rPr lang="zh-CN" sz="2700">
                <a:solidFill>
                  <a:srgbClr val="FFB92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With Labels - 1</a:t>
            </a:r>
            <a:endParaRPr>
              <a:solidFill>
                <a:srgbClr val="FFB92B"/>
              </a:solidFill>
            </a:endParaRPr>
          </a:p>
        </p:txBody>
      </p:sp>
      <p:sp>
        <p:nvSpPr>
          <p:cNvPr id="214" name="Google Shape;214;g1be52b65ad6_0_175"/>
          <p:cNvSpPr/>
          <p:nvPr/>
        </p:nvSpPr>
        <p:spPr>
          <a:xfrm>
            <a:off x="1507800" y="923175"/>
            <a:ext cx="473400" cy="42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</a:t>
            </a:r>
            <a:endParaRPr/>
          </a:p>
        </p:txBody>
      </p:sp>
      <p:sp>
        <p:nvSpPr>
          <p:cNvPr id="215" name="Google Shape;215;g1be52b65ad6_0_175"/>
          <p:cNvSpPr/>
          <p:nvPr/>
        </p:nvSpPr>
        <p:spPr>
          <a:xfrm>
            <a:off x="1965000" y="923175"/>
            <a:ext cx="473400" cy="42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</a:t>
            </a:r>
            <a:endParaRPr/>
          </a:p>
        </p:txBody>
      </p:sp>
      <p:sp>
        <p:nvSpPr>
          <p:cNvPr id="216" name="Google Shape;216;g1be52b65ad6_0_175"/>
          <p:cNvSpPr/>
          <p:nvPr/>
        </p:nvSpPr>
        <p:spPr>
          <a:xfrm>
            <a:off x="2422200" y="923175"/>
            <a:ext cx="473400" cy="42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3</a:t>
            </a:r>
            <a:endParaRPr/>
          </a:p>
        </p:txBody>
      </p:sp>
      <p:sp>
        <p:nvSpPr>
          <p:cNvPr id="217" name="Google Shape;217;g1be52b65ad6_0_175"/>
          <p:cNvSpPr/>
          <p:nvPr/>
        </p:nvSpPr>
        <p:spPr>
          <a:xfrm>
            <a:off x="2879400" y="923175"/>
            <a:ext cx="473400" cy="42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</a:t>
            </a:r>
            <a:endParaRPr/>
          </a:p>
        </p:txBody>
      </p:sp>
      <p:sp>
        <p:nvSpPr>
          <p:cNvPr id="218" name="Google Shape;218;g1be52b65ad6_0_175"/>
          <p:cNvSpPr/>
          <p:nvPr/>
        </p:nvSpPr>
        <p:spPr>
          <a:xfrm>
            <a:off x="3336600" y="923175"/>
            <a:ext cx="473400" cy="42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4</a:t>
            </a:r>
            <a:endParaRPr/>
          </a:p>
        </p:txBody>
      </p:sp>
      <p:sp>
        <p:nvSpPr>
          <p:cNvPr id="219" name="Google Shape;219;g1be52b65ad6_0_175"/>
          <p:cNvSpPr/>
          <p:nvPr/>
        </p:nvSpPr>
        <p:spPr>
          <a:xfrm>
            <a:off x="3793800" y="923175"/>
            <a:ext cx="473400" cy="42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</a:t>
            </a:r>
            <a:endParaRPr/>
          </a:p>
        </p:txBody>
      </p:sp>
      <p:sp>
        <p:nvSpPr>
          <p:cNvPr id="220" name="Google Shape;220;g1be52b65ad6_0_175"/>
          <p:cNvSpPr/>
          <p:nvPr/>
        </p:nvSpPr>
        <p:spPr>
          <a:xfrm>
            <a:off x="4251000" y="923175"/>
            <a:ext cx="473400" cy="42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</a:t>
            </a:r>
            <a:endParaRPr/>
          </a:p>
        </p:txBody>
      </p:sp>
      <p:sp>
        <p:nvSpPr>
          <p:cNvPr id="221" name="Google Shape;221;g1be52b65ad6_0_175"/>
          <p:cNvSpPr/>
          <p:nvPr/>
        </p:nvSpPr>
        <p:spPr>
          <a:xfrm>
            <a:off x="4708200" y="923175"/>
            <a:ext cx="473400" cy="42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4</a:t>
            </a:r>
            <a:endParaRPr/>
          </a:p>
        </p:txBody>
      </p:sp>
      <p:sp>
        <p:nvSpPr>
          <p:cNvPr id="222" name="Google Shape;222;g1be52b65ad6_0_175"/>
          <p:cNvSpPr/>
          <p:nvPr/>
        </p:nvSpPr>
        <p:spPr>
          <a:xfrm>
            <a:off x="5165400" y="923175"/>
            <a:ext cx="473400" cy="42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</a:t>
            </a:r>
            <a:endParaRPr/>
          </a:p>
        </p:txBody>
      </p:sp>
      <p:sp>
        <p:nvSpPr>
          <p:cNvPr id="223" name="Google Shape;223;g1be52b65ad6_0_175"/>
          <p:cNvSpPr/>
          <p:nvPr/>
        </p:nvSpPr>
        <p:spPr>
          <a:xfrm>
            <a:off x="5622600" y="923175"/>
            <a:ext cx="473400" cy="42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3</a:t>
            </a:r>
            <a:endParaRPr/>
          </a:p>
        </p:txBody>
      </p:sp>
      <p:sp>
        <p:nvSpPr>
          <p:cNvPr id="224" name="Google Shape;224;g1be52b65ad6_0_175"/>
          <p:cNvSpPr/>
          <p:nvPr/>
        </p:nvSpPr>
        <p:spPr>
          <a:xfrm>
            <a:off x="6079800" y="923175"/>
            <a:ext cx="473400" cy="42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</a:t>
            </a:r>
            <a:endParaRPr/>
          </a:p>
        </p:txBody>
      </p:sp>
      <p:sp>
        <p:nvSpPr>
          <p:cNvPr id="225" name="Google Shape;225;g1be52b65ad6_0_175"/>
          <p:cNvSpPr/>
          <p:nvPr/>
        </p:nvSpPr>
        <p:spPr>
          <a:xfrm>
            <a:off x="6537000" y="923175"/>
            <a:ext cx="473400" cy="42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4</a:t>
            </a:r>
            <a:endParaRPr/>
          </a:p>
        </p:txBody>
      </p:sp>
      <p:sp>
        <p:nvSpPr>
          <p:cNvPr id="226" name="Google Shape;226;g1be52b65ad6_0_175"/>
          <p:cNvSpPr/>
          <p:nvPr/>
        </p:nvSpPr>
        <p:spPr>
          <a:xfrm>
            <a:off x="6994200" y="923175"/>
            <a:ext cx="473400" cy="42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</a:t>
            </a:r>
            <a:endParaRPr/>
          </a:p>
        </p:txBody>
      </p:sp>
      <p:sp>
        <p:nvSpPr>
          <p:cNvPr id="227" name="Google Shape;227;g1be52b65ad6_0_175"/>
          <p:cNvSpPr/>
          <p:nvPr/>
        </p:nvSpPr>
        <p:spPr>
          <a:xfrm>
            <a:off x="7451400" y="923175"/>
            <a:ext cx="473400" cy="42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4</a:t>
            </a:r>
            <a:endParaRPr/>
          </a:p>
        </p:txBody>
      </p:sp>
      <p:sp>
        <p:nvSpPr>
          <p:cNvPr id="228" name="Google Shape;228;g1be52b65ad6_0_175"/>
          <p:cNvSpPr/>
          <p:nvPr/>
        </p:nvSpPr>
        <p:spPr>
          <a:xfrm>
            <a:off x="7908600" y="923175"/>
            <a:ext cx="473400" cy="42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</a:t>
            </a:r>
            <a:endParaRPr/>
          </a:p>
        </p:txBody>
      </p:sp>
      <p:sp>
        <p:nvSpPr>
          <p:cNvPr id="229" name="Google Shape;229;g1be52b65ad6_0_175"/>
          <p:cNvSpPr/>
          <p:nvPr/>
        </p:nvSpPr>
        <p:spPr>
          <a:xfrm>
            <a:off x="4526850" y="1918500"/>
            <a:ext cx="2681100" cy="473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Batch Sampler (B=16)</a:t>
            </a:r>
            <a:endParaRPr/>
          </a:p>
        </p:txBody>
      </p:sp>
      <p:sp>
        <p:nvSpPr>
          <p:cNvPr id="230" name="Google Shape;230;g1be52b65ad6_0_175"/>
          <p:cNvSpPr/>
          <p:nvPr/>
        </p:nvSpPr>
        <p:spPr>
          <a:xfrm>
            <a:off x="2430300" y="2962425"/>
            <a:ext cx="473400" cy="42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</a:t>
            </a:r>
            <a:endParaRPr/>
          </a:p>
        </p:txBody>
      </p:sp>
      <p:sp>
        <p:nvSpPr>
          <p:cNvPr id="231" name="Google Shape;231;g1be52b65ad6_0_175"/>
          <p:cNvSpPr/>
          <p:nvPr/>
        </p:nvSpPr>
        <p:spPr>
          <a:xfrm>
            <a:off x="2887500" y="2962425"/>
            <a:ext cx="473400" cy="42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</a:t>
            </a:r>
            <a:endParaRPr/>
          </a:p>
        </p:txBody>
      </p:sp>
      <p:sp>
        <p:nvSpPr>
          <p:cNvPr id="232" name="Google Shape;232;g1be52b65ad6_0_175"/>
          <p:cNvSpPr/>
          <p:nvPr/>
        </p:nvSpPr>
        <p:spPr>
          <a:xfrm>
            <a:off x="3344700" y="2962425"/>
            <a:ext cx="473400" cy="42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</a:t>
            </a:r>
            <a:endParaRPr/>
          </a:p>
        </p:txBody>
      </p:sp>
      <p:sp>
        <p:nvSpPr>
          <p:cNvPr id="233" name="Google Shape;233;g1be52b65ad6_0_175"/>
          <p:cNvSpPr/>
          <p:nvPr/>
        </p:nvSpPr>
        <p:spPr>
          <a:xfrm>
            <a:off x="3801900" y="2962425"/>
            <a:ext cx="473400" cy="42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</a:t>
            </a:r>
            <a:endParaRPr/>
          </a:p>
        </p:txBody>
      </p:sp>
      <p:sp>
        <p:nvSpPr>
          <p:cNvPr id="234" name="Google Shape;234;g1be52b65ad6_0_175"/>
          <p:cNvSpPr/>
          <p:nvPr/>
        </p:nvSpPr>
        <p:spPr>
          <a:xfrm>
            <a:off x="4259100" y="2962425"/>
            <a:ext cx="473400" cy="42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</a:t>
            </a:r>
            <a:endParaRPr/>
          </a:p>
        </p:txBody>
      </p:sp>
      <p:sp>
        <p:nvSpPr>
          <p:cNvPr id="235" name="Google Shape;235;g1be52b65ad6_0_175"/>
          <p:cNvSpPr/>
          <p:nvPr/>
        </p:nvSpPr>
        <p:spPr>
          <a:xfrm>
            <a:off x="4716300" y="2962425"/>
            <a:ext cx="473400" cy="42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</a:t>
            </a:r>
            <a:endParaRPr/>
          </a:p>
        </p:txBody>
      </p:sp>
      <p:sp>
        <p:nvSpPr>
          <p:cNvPr id="236" name="Google Shape;236;g1be52b65ad6_0_175"/>
          <p:cNvSpPr/>
          <p:nvPr/>
        </p:nvSpPr>
        <p:spPr>
          <a:xfrm>
            <a:off x="5173500" y="2962425"/>
            <a:ext cx="473400" cy="42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</a:t>
            </a:r>
            <a:endParaRPr/>
          </a:p>
        </p:txBody>
      </p:sp>
      <p:sp>
        <p:nvSpPr>
          <p:cNvPr id="237" name="Google Shape;237;g1be52b65ad6_0_175"/>
          <p:cNvSpPr/>
          <p:nvPr/>
        </p:nvSpPr>
        <p:spPr>
          <a:xfrm>
            <a:off x="5630700" y="2962425"/>
            <a:ext cx="473400" cy="42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</a:t>
            </a:r>
            <a:endParaRPr/>
          </a:p>
        </p:txBody>
      </p:sp>
      <p:sp>
        <p:nvSpPr>
          <p:cNvPr id="238" name="Google Shape;238;g1be52b65ad6_0_175"/>
          <p:cNvSpPr/>
          <p:nvPr/>
        </p:nvSpPr>
        <p:spPr>
          <a:xfrm>
            <a:off x="6087900" y="2962425"/>
            <a:ext cx="473400" cy="42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3</a:t>
            </a:r>
            <a:endParaRPr/>
          </a:p>
        </p:txBody>
      </p:sp>
      <p:sp>
        <p:nvSpPr>
          <p:cNvPr id="239" name="Google Shape;239;g1be52b65ad6_0_175"/>
          <p:cNvSpPr/>
          <p:nvPr/>
        </p:nvSpPr>
        <p:spPr>
          <a:xfrm>
            <a:off x="6545100" y="2962425"/>
            <a:ext cx="473400" cy="42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3</a:t>
            </a:r>
            <a:endParaRPr/>
          </a:p>
        </p:txBody>
      </p:sp>
      <p:sp>
        <p:nvSpPr>
          <p:cNvPr id="240" name="Google Shape;240;g1be52b65ad6_0_175"/>
          <p:cNvSpPr/>
          <p:nvPr/>
        </p:nvSpPr>
        <p:spPr>
          <a:xfrm>
            <a:off x="7002300" y="2962425"/>
            <a:ext cx="473400" cy="42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3</a:t>
            </a:r>
            <a:endParaRPr/>
          </a:p>
        </p:txBody>
      </p:sp>
      <p:sp>
        <p:nvSpPr>
          <p:cNvPr id="241" name="Google Shape;241;g1be52b65ad6_0_175"/>
          <p:cNvSpPr/>
          <p:nvPr/>
        </p:nvSpPr>
        <p:spPr>
          <a:xfrm>
            <a:off x="7459500" y="2962425"/>
            <a:ext cx="473400" cy="42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3</a:t>
            </a:r>
            <a:endParaRPr/>
          </a:p>
        </p:txBody>
      </p:sp>
      <p:sp>
        <p:nvSpPr>
          <p:cNvPr id="242" name="Google Shape;242;g1be52b65ad6_0_175"/>
          <p:cNvSpPr/>
          <p:nvPr/>
        </p:nvSpPr>
        <p:spPr>
          <a:xfrm>
            <a:off x="7916700" y="2962425"/>
            <a:ext cx="473400" cy="42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4</a:t>
            </a:r>
            <a:endParaRPr/>
          </a:p>
        </p:txBody>
      </p:sp>
      <p:sp>
        <p:nvSpPr>
          <p:cNvPr id="243" name="Google Shape;243;g1be52b65ad6_0_175"/>
          <p:cNvSpPr/>
          <p:nvPr/>
        </p:nvSpPr>
        <p:spPr>
          <a:xfrm>
            <a:off x="8373900" y="2962425"/>
            <a:ext cx="473400" cy="42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4</a:t>
            </a:r>
            <a:endParaRPr/>
          </a:p>
        </p:txBody>
      </p:sp>
      <p:sp>
        <p:nvSpPr>
          <p:cNvPr id="244" name="Google Shape;244;g1be52b65ad6_0_175"/>
          <p:cNvSpPr/>
          <p:nvPr/>
        </p:nvSpPr>
        <p:spPr>
          <a:xfrm>
            <a:off x="8831100" y="2962425"/>
            <a:ext cx="473400" cy="42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4</a:t>
            </a:r>
            <a:endParaRPr/>
          </a:p>
        </p:txBody>
      </p:sp>
      <p:cxnSp>
        <p:nvCxnSpPr>
          <p:cNvPr id="245" name="Google Shape;245;g1be52b65ad6_0_175"/>
          <p:cNvCxnSpPr/>
          <p:nvPr/>
        </p:nvCxnSpPr>
        <p:spPr>
          <a:xfrm>
            <a:off x="5867400" y="2391900"/>
            <a:ext cx="0" cy="57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6" name="Google Shape;246;g1be52b65ad6_0_175"/>
          <p:cNvSpPr/>
          <p:nvPr/>
        </p:nvSpPr>
        <p:spPr>
          <a:xfrm>
            <a:off x="9288300" y="2962425"/>
            <a:ext cx="473400" cy="42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4</a:t>
            </a:r>
            <a:endParaRPr/>
          </a:p>
        </p:txBody>
      </p:sp>
      <p:sp>
        <p:nvSpPr>
          <p:cNvPr id="247" name="Google Shape;247;g1be52b65ad6_0_175"/>
          <p:cNvSpPr/>
          <p:nvPr/>
        </p:nvSpPr>
        <p:spPr>
          <a:xfrm>
            <a:off x="8382000" y="923175"/>
            <a:ext cx="473400" cy="42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4</a:t>
            </a:r>
            <a:endParaRPr/>
          </a:p>
        </p:txBody>
      </p:sp>
      <p:sp>
        <p:nvSpPr>
          <p:cNvPr id="248" name="Google Shape;248;g1be52b65ad6_0_175"/>
          <p:cNvSpPr/>
          <p:nvPr/>
        </p:nvSpPr>
        <p:spPr>
          <a:xfrm>
            <a:off x="8839200" y="923175"/>
            <a:ext cx="473400" cy="42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</a:t>
            </a:r>
            <a:endParaRPr/>
          </a:p>
        </p:txBody>
      </p:sp>
      <p:sp>
        <p:nvSpPr>
          <p:cNvPr id="249" name="Google Shape;249;g1be52b65ad6_0_175"/>
          <p:cNvSpPr/>
          <p:nvPr/>
        </p:nvSpPr>
        <p:spPr>
          <a:xfrm>
            <a:off x="9296400" y="923175"/>
            <a:ext cx="473400" cy="42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4</a:t>
            </a:r>
            <a:endParaRPr/>
          </a:p>
        </p:txBody>
      </p:sp>
      <p:sp>
        <p:nvSpPr>
          <p:cNvPr id="250" name="Google Shape;250;g1be52b65ad6_0_175"/>
          <p:cNvSpPr/>
          <p:nvPr/>
        </p:nvSpPr>
        <p:spPr>
          <a:xfrm>
            <a:off x="9753600" y="923175"/>
            <a:ext cx="473400" cy="42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</a:t>
            </a:r>
            <a:endParaRPr/>
          </a:p>
        </p:txBody>
      </p:sp>
      <p:cxnSp>
        <p:nvCxnSpPr>
          <p:cNvPr id="251" name="Google Shape;251;g1be52b65ad6_0_175"/>
          <p:cNvCxnSpPr/>
          <p:nvPr/>
        </p:nvCxnSpPr>
        <p:spPr>
          <a:xfrm>
            <a:off x="5867400" y="1347975"/>
            <a:ext cx="0" cy="57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" name="Google Shape;252;g1be52b65ad6_0_175"/>
          <p:cNvSpPr/>
          <p:nvPr/>
        </p:nvSpPr>
        <p:spPr>
          <a:xfrm>
            <a:off x="10210800" y="923175"/>
            <a:ext cx="473400" cy="42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…</a:t>
            </a:r>
            <a:endParaRPr/>
          </a:p>
        </p:txBody>
      </p:sp>
      <p:sp>
        <p:nvSpPr>
          <p:cNvPr id="253" name="Google Shape;253;g1be52b65ad6_0_175"/>
          <p:cNvSpPr/>
          <p:nvPr/>
        </p:nvSpPr>
        <p:spPr>
          <a:xfrm>
            <a:off x="4518750" y="3957750"/>
            <a:ext cx="2681100" cy="473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Tuple/Triplet Construction</a:t>
            </a:r>
            <a:endParaRPr/>
          </a:p>
        </p:txBody>
      </p:sp>
      <p:cxnSp>
        <p:nvCxnSpPr>
          <p:cNvPr id="254" name="Google Shape;254;g1be52b65ad6_0_175"/>
          <p:cNvCxnSpPr/>
          <p:nvPr/>
        </p:nvCxnSpPr>
        <p:spPr>
          <a:xfrm>
            <a:off x="5859300" y="3387225"/>
            <a:ext cx="0" cy="57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" name="Google Shape;255;g1be52b65ad6_0_175"/>
          <p:cNvCxnSpPr/>
          <p:nvPr/>
        </p:nvCxnSpPr>
        <p:spPr>
          <a:xfrm>
            <a:off x="5859300" y="4510675"/>
            <a:ext cx="0" cy="57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6" name="Google Shape;256;g1be52b65ad6_0_175"/>
          <p:cNvSpPr/>
          <p:nvPr/>
        </p:nvSpPr>
        <p:spPr>
          <a:xfrm>
            <a:off x="5165400" y="5081275"/>
            <a:ext cx="473400" cy="42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1₀</a:t>
            </a:r>
            <a:endParaRPr/>
          </a:p>
        </p:txBody>
      </p:sp>
      <p:sp>
        <p:nvSpPr>
          <p:cNvPr id="257" name="Google Shape;257;g1be52b65ad6_0_175"/>
          <p:cNvSpPr/>
          <p:nvPr/>
        </p:nvSpPr>
        <p:spPr>
          <a:xfrm>
            <a:off x="5622600" y="5081275"/>
            <a:ext cx="473400" cy="42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1₁</a:t>
            </a:r>
            <a:endParaRPr/>
          </a:p>
        </p:txBody>
      </p:sp>
      <p:sp>
        <p:nvSpPr>
          <p:cNvPr id="258" name="Google Shape;258;g1be52b65ad6_0_175"/>
          <p:cNvSpPr/>
          <p:nvPr/>
        </p:nvSpPr>
        <p:spPr>
          <a:xfrm>
            <a:off x="6079800" y="5081275"/>
            <a:ext cx="473400" cy="42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2₄</a:t>
            </a:r>
            <a:endParaRPr/>
          </a:p>
        </p:txBody>
      </p:sp>
      <p:sp>
        <p:nvSpPr>
          <p:cNvPr id="259" name="Google Shape;259;g1be52b65ad6_0_175"/>
          <p:cNvSpPr/>
          <p:nvPr/>
        </p:nvSpPr>
        <p:spPr>
          <a:xfrm>
            <a:off x="5165400" y="5538475"/>
            <a:ext cx="473400" cy="42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1₀</a:t>
            </a:r>
            <a:endParaRPr/>
          </a:p>
        </p:txBody>
      </p:sp>
      <p:sp>
        <p:nvSpPr>
          <p:cNvPr id="260" name="Google Shape;260;g1be52b65ad6_0_175"/>
          <p:cNvSpPr/>
          <p:nvPr/>
        </p:nvSpPr>
        <p:spPr>
          <a:xfrm>
            <a:off x="5622600" y="5538475"/>
            <a:ext cx="473400" cy="42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1₂</a:t>
            </a:r>
            <a:endParaRPr/>
          </a:p>
        </p:txBody>
      </p:sp>
      <p:sp>
        <p:nvSpPr>
          <p:cNvPr id="261" name="Google Shape;261;g1be52b65ad6_0_175"/>
          <p:cNvSpPr/>
          <p:nvPr/>
        </p:nvSpPr>
        <p:spPr>
          <a:xfrm>
            <a:off x="6079800" y="5538475"/>
            <a:ext cx="473400" cy="42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2₄</a:t>
            </a:r>
            <a:endParaRPr/>
          </a:p>
        </p:txBody>
      </p:sp>
      <p:sp>
        <p:nvSpPr>
          <p:cNvPr id="262" name="Google Shape;262;g1be52b65ad6_0_175"/>
          <p:cNvSpPr/>
          <p:nvPr/>
        </p:nvSpPr>
        <p:spPr>
          <a:xfrm>
            <a:off x="5165400" y="5995675"/>
            <a:ext cx="473400" cy="42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1₀</a:t>
            </a:r>
            <a:endParaRPr/>
          </a:p>
        </p:txBody>
      </p:sp>
      <p:sp>
        <p:nvSpPr>
          <p:cNvPr id="263" name="Google Shape;263;g1be52b65ad6_0_175"/>
          <p:cNvSpPr/>
          <p:nvPr/>
        </p:nvSpPr>
        <p:spPr>
          <a:xfrm>
            <a:off x="5622600" y="5995675"/>
            <a:ext cx="473400" cy="42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1₃</a:t>
            </a:r>
            <a:endParaRPr/>
          </a:p>
        </p:txBody>
      </p:sp>
      <p:sp>
        <p:nvSpPr>
          <p:cNvPr id="264" name="Google Shape;264;g1be52b65ad6_0_175"/>
          <p:cNvSpPr/>
          <p:nvPr/>
        </p:nvSpPr>
        <p:spPr>
          <a:xfrm>
            <a:off x="6079800" y="5995675"/>
            <a:ext cx="473400" cy="42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2₄</a:t>
            </a:r>
            <a:endParaRPr/>
          </a:p>
        </p:txBody>
      </p:sp>
      <p:sp>
        <p:nvSpPr>
          <p:cNvPr id="265" name="Google Shape;265;g1be52b65ad6_0_175"/>
          <p:cNvSpPr txBox="1"/>
          <p:nvPr/>
        </p:nvSpPr>
        <p:spPr>
          <a:xfrm>
            <a:off x="4856550" y="6452875"/>
            <a:ext cx="200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…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be52b65ad6_0_848"/>
          <p:cNvSpPr txBox="1"/>
          <p:nvPr>
            <p:ph idx="4294967295" type="title"/>
          </p:nvPr>
        </p:nvSpPr>
        <p:spPr>
          <a:xfrm>
            <a:off x="459225" y="347700"/>
            <a:ext cx="2888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Montserrat"/>
              <a:buNone/>
            </a:pPr>
            <a:r>
              <a:rPr lang="zh-CN" sz="2700">
                <a:solidFill>
                  <a:srgbClr val="FFB92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With Labels - 2</a:t>
            </a:r>
            <a:endParaRPr>
              <a:solidFill>
                <a:srgbClr val="FFB92B"/>
              </a:solidFill>
            </a:endParaRPr>
          </a:p>
        </p:txBody>
      </p:sp>
      <p:sp>
        <p:nvSpPr>
          <p:cNvPr id="271" name="Google Shape;271;g1be52b65ad6_0_848"/>
          <p:cNvSpPr/>
          <p:nvPr/>
        </p:nvSpPr>
        <p:spPr>
          <a:xfrm>
            <a:off x="653425" y="2543100"/>
            <a:ext cx="473400" cy="42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1₀</a:t>
            </a:r>
            <a:endParaRPr/>
          </a:p>
        </p:txBody>
      </p:sp>
      <p:sp>
        <p:nvSpPr>
          <p:cNvPr id="272" name="Google Shape;272;g1be52b65ad6_0_848"/>
          <p:cNvSpPr/>
          <p:nvPr/>
        </p:nvSpPr>
        <p:spPr>
          <a:xfrm>
            <a:off x="1110625" y="2543100"/>
            <a:ext cx="473400" cy="42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1₁</a:t>
            </a:r>
            <a:endParaRPr/>
          </a:p>
        </p:txBody>
      </p:sp>
      <p:sp>
        <p:nvSpPr>
          <p:cNvPr id="273" name="Google Shape;273;g1be52b65ad6_0_848"/>
          <p:cNvSpPr/>
          <p:nvPr/>
        </p:nvSpPr>
        <p:spPr>
          <a:xfrm>
            <a:off x="1567825" y="2543100"/>
            <a:ext cx="473400" cy="42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2₄</a:t>
            </a:r>
            <a:endParaRPr/>
          </a:p>
        </p:txBody>
      </p:sp>
      <p:sp>
        <p:nvSpPr>
          <p:cNvPr id="274" name="Google Shape;274;g1be52b65ad6_0_848"/>
          <p:cNvSpPr/>
          <p:nvPr/>
        </p:nvSpPr>
        <p:spPr>
          <a:xfrm>
            <a:off x="653425" y="3000300"/>
            <a:ext cx="473400" cy="42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1₀</a:t>
            </a:r>
            <a:endParaRPr/>
          </a:p>
        </p:txBody>
      </p:sp>
      <p:sp>
        <p:nvSpPr>
          <p:cNvPr id="275" name="Google Shape;275;g1be52b65ad6_0_848"/>
          <p:cNvSpPr/>
          <p:nvPr/>
        </p:nvSpPr>
        <p:spPr>
          <a:xfrm>
            <a:off x="1110625" y="3000300"/>
            <a:ext cx="473400" cy="42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1₂</a:t>
            </a:r>
            <a:endParaRPr/>
          </a:p>
        </p:txBody>
      </p:sp>
      <p:sp>
        <p:nvSpPr>
          <p:cNvPr id="276" name="Google Shape;276;g1be52b65ad6_0_848"/>
          <p:cNvSpPr/>
          <p:nvPr/>
        </p:nvSpPr>
        <p:spPr>
          <a:xfrm>
            <a:off x="1567825" y="3000300"/>
            <a:ext cx="473400" cy="42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2₄</a:t>
            </a:r>
            <a:endParaRPr/>
          </a:p>
        </p:txBody>
      </p:sp>
      <p:sp>
        <p:nvSpPr>
          <p:cNvPr id="277" name="Google Shape;277;g1be52b65ad6_0_848"/>
          <p:cNvSpPr/>
          <p:nvPr/>
        </p:nvSpPr>
        <p:spPr>
          <a:xfrm>
            <a:off x="653425" y="3457500"/>
            <a:ext cx="473400" cy="42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1₀</a:t>
            </a:r>
            <a:endParaRPr/>
          </a:p>
        </p:txBody>
      </p:sp>
      <p:sp>
        <p:nvSpPr>
          <p:cNvPr id="278" name="Google Shape;278;g1be52b65ad6_0_848"/>
          <p:cNvSpPr/>
          <p:nvPr/>
        </p:nvSpPr>
        <p:spPr>
          <a:xfrm>
            <a:off x="1110625" y="3457500"/>
            <a:ext cx="473400" cy="42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1₃</a:t>
            </a:r>
            <a:endParaRPr/>
          </a:p>
        </p:txBody>
      </p:sp>
      <p:sp>
        <p:nvSpPr>
          <p:cNvPr id="279" name="Google Shape;279;g1be52b65ad6_0_848"/>
          <p:cNvSpPr/>
          <p:nvPr/>
        </p:nvSpPr>
        <p:spPr>
          <a:xfrm>
            <a:off x="1567825" y="3457500"/>
            <a:ext cx="473400" cy="42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2₄</a:t>
            </a:r>
            <a:endParaRPr/>
          </a:p>
        </p:txBody>
      </p:sp>
      <p:sp>
        <p:nvSpPr>
          <p:cNvPr id="280" name="Google Shape;280;g1be52b65ad6_0_848"/>
          <p:cNvSpPr txBox="1"/>
          <p:nvPr/>
        </p:nvSpPr>
        <p:spPr>
          <a:xfrm>
            <a:off x="344575" y="3914700"/>
            <a:ext cx="200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…</a:t>
            </a:r>
            <a:endParaRPr/>
          </a:p>
        </p:txBody>
      </p:sp>
      <p:sp>
        <p:nvSpPr>
          <p:cNvPr id="281" name="Google Shape;281;g1be52b65ad6_0_848"/>
          <p:cNvSpPr/>
          <p:nvPr/>
        </p:nvSpPr>
        <p:spPr>
          <a:xfrm>
            <a:off x="2213175" y="1567950"/>
            <a:ext cx="3350100" cy="3289500"/>
          </a:xfrm>
          <a:prstGeom prst="ellipse">
            <a:avLst/>
          </a:prstGeom>
          <a:solidFill>
            <a:srgbClr val="FFB92B"/>
          </a:solidFill>
          <a:ln cap="flat" cmpd="sng" w="9525">
            <a:solidFill>
              <a:srgbClr val="FFB9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1be52b65ad6_0_848"/>
          <p:cNvSpPr/>
          <p:nvPr/>
        </p:nvSpPr>
        <p:spPr>
          <a:xfrm>
            <a:off x="2966925" y="2543100"/>
            <a:ext cx="473400" cy="42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1₀</a:t>
            </a:r>
            <a:endParaRPr/>
          </a:p>
        </p:txBody>
      </p:sp>
      <p:sp>
        <p:nvSpPr>
          <p:cNvPr id="283" name="Google Shape;283;g1be52b65ad6_0_848"/>
          <p:cNvSpPr/>
          <p:nvPr/>
        </p:nvSpPr>
        <p:spPr>
          <a:xfrm>
            <a:off x="3649525" y="4023975"/>
            <a:ext cx="473400" cy="42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1₁</a:t>
            </a:r>
            <a:endParaRPr/>
          </a:p>
        </p:txBody>
      </p:sp>
      <p:sp>
        <p:nvSpPr>
          <p:cNvPr id="284" name="Google Shape;284;g1be52b65ad6_0_848"/>
          <p:cNvSpPr/>
          <p:nvPr/>
        </p:nvSpPr>
        <p:spPr>
          <a:xfrm>
            <a:off x="3973200" y="2209975"/>
            <a:ext cx="473400" cy="42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2₄</a:t>
            </a:r>
            <a:endParaRPr/>
          </a:p>
        </p:txBody>
      </p:sp>
      <p:cxnSp>
        <p:nvCxnSpPr>
          <p:cNvPr id="285" name="Google Shape;285;g1be52b65ad6_0_848"/>
          <p:cNvCxnSpPr>
            <a:stCxn id="282" idx="3"/>
            <a:endCxn id="284" idx="1"/>
          </p:cNvCxnSpPr>
          <p:nvPr/>
        </p:nvCxnSpPr>
        <p:spPr>
          <a:xfrm flipH="1" rot="10800000">
            <a:off x="3440325" y="2422500"/>
            <a:ext cx="532800" cy="3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6" name="Google Shape;286;g1be52b65ad6_0_848"/>
          <p:cNvCxnSpPr>
            <a:stCxn id="282" idx="2"/>
            <a:endCxn id="283" idx="0"/>
          </p:cNvCxnSpPr>
          <p:nvPr/>
        </p:nvCxnSpPr>
        <p:spPr>
          <a:xfrm>
            <a:off x="3203625" y="2967900"/>
            <a:ext cx="682500" cy="105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7" name="Google Shape;287;g1be52b65ad6_0_848"/>
          <p:cNvSpPr/>
          <p:nvPr/>
        </p:nvSpPr>
        <p:spPr>
          <a:xfrm>
            <a:off x="5756150" y="2769600"/>
            <a:ext cx="2157900" cy="88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Learning</a:t>
            </a:r>
            <a:endParaRPr/>
          </a:p>
        </p:txBody>
      </p:sp>
      <p:sp>
        <p:nvSpPr>
          <p:cNvPr id="288" name="Google Shape;288;g1be52b65ad6_0_848"/>
          <p:cNvSpPr/>
          <p:nvPr/>
        </p:nvSpPr>
        <p:spPr>
          <a:xfrm>
            <a:off x="8034025" y="1567950"/>
            <a:ext cx="3350100" cy="3289500"/>
          </a:xfrm>
          <a:prstGeom prst="ellipse">
            <a:avLst/>
          </a:prstGeom>
          <a:solidFill>
            <a:srgbClr val="FFB92B"/>
          </a:solidFill>
          <a:ln cap="flat" cmpd="sng" w="9525">
            <a:solidFill>
              <a:srgbClr val="FFB9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1be52b65ad6_0_848"/>
          <p:cNvSpPr/>
          <p:nvPr/>
        </p:nvSpPr>
        <p:spPr>
          <a:xfrm>
            <a:off x="8787775" y="2543100"/>
            <a:ext cx="473400" cy="42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1₀</a:t>
            </a:r>
            <a:endParaRPr/>
          </a:p>
        </p:txBody>
      </p:sp>
      <p:sp>
        <p:nvSpPr>
          <p:cNvPr id="290" name="Google Shape;290;g1be52b65ad6_0_848"/>
          <p:cNvSpPr/>
          <p:nvPr/>
        </p:nvSpPr>
        <p:spPr>
          <a:xfrm>
            <a:off x="9129025" y="3425100"/>
            <a:ext cx="473400" cy="42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1₁</a:t>
            </a:r>
            <a:endParaRPr/>
          </a:p>
        </p:txBody>
      </p:sp>
      <p:sp>
        <p:nvSpPr>
          <p:cNvPr id="291" name="Google Shape;291;g1be52b65ad6_0_848"/>
          <p:cNvSpPr/>
          <p:nvPr/>
        </p:nvSpPr>
        <p:spPr>
          <a:xfrm>
            <a:off x="10316000" y="1997700"/>
            <a:ext cx="473400" cy="42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2₄</a:t>
            </a:r>
            <a:endParaRPr/>
          </a:p>
        </p:txBody>
      </p:sp>
      <p:cxnSp>
        <p:nvCxnSpPr>
          <p:cNvPr id="292" name="Google Shape;292;g1be52b65ad6_0_848"/>
          <p:cNvCxnSpPr>
            <a:stCxn id="289" idx="3"/>
            <a:endCxn id="291" idx="1"/>
          </p:cNvCxnSpPr>
          <p:nvPr/>
        </p:nvCxnSpPr>
        <p:spPr>
          <a:xfrm flipH="1" rot="10800000">
            <a:off x="9261175" y="2210100"/>
            <a:ext cx="1054800" cy="54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" name="Google Shape;293;g1be52b65ad6_0_848"/>
          <p:cNvCxnSpPr>
            <a:stCxn id="289" idx="2"/>
            <a:endCxn id="290" idx="0"/>
          </p:cNvCxnSpPr>
          <p:nvPr/>
        </p:nvCxnSpPr>
        <p:spPr>
          <a:xfrm>
            <a:off x="9024475" y="2967900"/>
            <a:ext cx="3414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94" name="Google Shape;294;g1be52b65ad6_0_8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225" y="5313300"/>
            <a:ext cx="859155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be52b65ad6_0_949"/>
          <p:cNvSpPr/>
          <p:nvPr/>
        </p:nvSpPr>
        <p:spPr>
          <a:xfrm>
            <a:off x="3451275" y="520050"/>
            <a:ext cx="5435100" cy="53853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1be52b65ad6_0_949"/>
          <p:cNvSpPr txBox="1"/>
          <p:nvPr>
            <p:ph idx="4294967295" type="title"/>
          </p:nvPr>
        </p:nvSpPr>
        <p:spPr>
          <a:xfrm>
            <a:off x="459225" y="347700"/>
            <a:ext cx="2888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Montserrat"/>
              <a:buNone/>
            </a:pPr>
            <a:r>
              <a:rPr lang="zh-CN" sz="2700">
                <a:solidFill>
                  <a:srgbClr val="FFB92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With Labels - 3</a:t>
            </a:r>
            <a:endParaRPr>
              <a:solidFill>
                <a:srgbClr val="FFB92B"/>
              </a:solidFill>
            </a:endParaRPr>
          </a:p>
        </p:txBody>
      </p:sp>
      <p:sp>
        <p:nvSpPr>
          <p:cNvPr id="301" name="Google Shape;301;g1be52b65ad6_0_949"/>
          <p:cNvSpPr/>
          <p:nvPr/>
        </p:nvSpPr>
        <p:spPr>
          <a:xfrm>
            <a:off x="4420950" y="1567950"/>
            <a:ext cx="3350100" cy="3289500"/>
          </a:xfrm>
          <a:prstGeom prst="ellipse">
            <a:avLst/>
          </a:prstGeom>
          <a:solidFill>
            <a:srgbClr val="FFB92B"/>
          </a:solidFill>
          <a:ln cap="flat" cmpd="sng" w="9525">
            <a:solidFill>
              <a:srgbClr val="FFB9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1be52b65ad6_0_949"/>
          <p:cNvSpPr/>
          <p:nvPr/>
        </p:nvSpPr>
        <p:spPr>
          <a:xfrm>
            <a:off x="5859300" y="3000300"/>
            <a:ext cx="473400" cy="42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1₀</a:t>
            </a:r>
            <a:endParaRPr/>
          </a:p>
        </p:txBody>
      </p:sp>
      <p:sp>
        <p:nvSpPr>
          <p:cNvPr id="303" name="Google Shape;303;g1be52b65ad6_0_949"/>
          <p:cNvSpPr/>
          <p:nvPr/>
        </p:nvSpPr>
        <p:spPr>
          <a:xfrm>
            <a:off x="4364325" y="3623425"/>
            <a:ext cx="473400" cy="42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1₁</a:t>
            </a:r>
            <a:endParaRPr/>
          </a:p>
        </p:txBody>
      </p:sp>
      <p:sp>
        <p:nvSpPr>
          <p:cNvPr id="304" name="Google Shape;304;g1be52b65ad6_0_949"/>
          <p:cNvSpPr/>
          <p:nvPr/>
        </p:nvSpPr>
        <p:spPr>
          <a:xfrm>
            <a:off x="1859850" y="1748725"/>
            <a:ext cx="895500" cy="42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2₄- E</a:t>
            </a:r>
            <a:endParaRPr/>
          </a:p>
        </p:txBody>
      </p:sp>
      <p:sp>
        <p:nvSpPr>
          <p:cNvPr id="305" name="Google Shape;305;g1be52b65ad6_0_949"/>
          <p:cNvSpPr/>
          <p:nvPr/>
        </p:nvSpPr>
        <p:spPr>
          <a:xfrm>
            <a:off x="5597000" y="2398775"/>
            <a:ext cx="895500" cy="42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2₄- H</a:t>
            </a:r>
            <a:endParaRPr/>
          </a:p>
        </p:txBody>
      </p:sp>
      <p:sp>
        <p:nvSpPr>
          <p:cNvPr id="306" name="Google Shape;306;g1be52b65ad6_0_949"/>
          <p:cNvSpPr/>
          <p:nvPr/>
        </p:nvSpPr>
        <p:spPr>
          <a:xfrm>
            <a:off x="5597000" y="5221550"/>
            <a:ext cx="895500" cy="42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2₄- 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be52b65ad6_0_921"/>
          <p:cNvSpPr txBox="1"/>
          <p:nvPr>
            <p:ph idx="4294967295" type="title"/>
          </p:nvPr>
        </p:nvSpPr>
        <p:spPr>
          <a:xfrm>
            <a:off x="459225" y="347700"/>
            <a:ext cx="2888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Montserrat"/>
              <a:buNone/>
            </a:pPr>
            <a:r>
              <a:rPr lang="zh-CN" sz="2700">
                <a:solidFill>
                  <a:srgbClr val="FFB92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With Labels - 4</a:t>
            </a:r>
            <a:endParaRPr>
              <a:solidFill>
                <a:srgbClr val="FFB92B"/>
              </a:solidFill>
            </a:endParaRPr>
          </a:p>
        </p:txBody>
      </p:sp>
      <p:sp>
        <p:nvSpPr>
          <p:cNvPr id="312" name="Google Shape;312;g1be52b65ad6_0_921"/>
          <p:cNvSpPr/>
          <p:nvPr/>
        </p:nvSpPr>
        <p:spPr>
          <a:xfrm>
            <a:off x="653425" y="2543100"/>
            <a:ext cx="473400" cy="424800"/>
          </a:xfrm>
          <a:prstGeom prst="rect">
            <a:avLst/>
          </a:prstGeom>
          <a:solidFill>
            <a:srgbClr val="00BFBF"/>
          </a:solidFill>
          <a:ln cap="flat" cmpd="sng" w="9525">
            <a:solidFill>
              <a:srgbClr val="00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1₀</a:t>
            </a:r>
            <a:endParaRPr/>
          </a:p>
        </p:txBody>
      </p:sp>
      <p:sp>
        <p:nvSpPr>
          <p:cNvPr id="313" name="Google Shape;313;g1be52b65ad6_0_921"/>
          <p:cNvSpPr/>
          <p:nvPr/>
        </p:nvSpPr>
        <p:spPr>
          <a:xfrm>
            <a:off x="1110625" y="2543100"/>
            <a:ext cx="473400" cy="424800"/>
          </a:xfrm>
          <a:prstGeom prst="rect">
            <a:avLst/>
          </a:prstGeom>
          <a:solidFill>
            <a:srgbClr val="00BFBF"/>
          </a:solidFill>
          <a:ln cap="flat" cmpd="sng" w="9525">
            <a:solidFill>
              <a:srgbClr val="00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1₁</a:t>
            </a:r>
            <a:endParaRPr/>
          </a:p>
        </p:txBody>
      </p:sp>
      <p:sp>
        <p:nvSpPr>
          <p:cNvPr id="314" name="Google Shape;314;g1be52b65ad6_0_921"/>
          <p:cNvSpPr/>
          <p:nvPr/>
        </p:nvSpPr>
        <p:spPr>
          <a:xfrm>
            <a:off x="1567825" y="2543100"/>
            <a:ext cx="473400" cy="424800"/>
          </a:xfrm>
          <a:prstGeom prst="rect">
            <a:avLst/>
          </a:prstGeom>
          <a:solidFill>
            <a:srgbClr val="00BFBF"/>
          </a:solidFill>
          <a:ln cap="flat" cmpd="sng" w="9525">
            <a:solidFill>
              <a:srgbClr val="00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2₄</a:t>
            </a:r>
            <a:endParaRPr/>
          </a:p>
        </p:txBody>
      </p:sp>
      <p:sp>
        <p:nvSpPr>
          <p:cNvPr id="315" name="Google Shape;315;g1be52b65ad6_0_921"/>
          <p:cNvSpPr/>
          <p:nvPr/>
        </p:nvSpPr>
        <p:spPr>
          <a:xfrm>
            <a:off x="653425" y="3000300"/>
            <a:ext cx="473400" cy="424800"/>
          </a:xfrm>
          <a:prstGeom prst="rect">
            <a:avLst/>
          </a:prstGeom>
          <a:solidFill>
            <a:srgbClr val="FE5B58"/>
          </a:solidFill>
          <a:ln cap="flat" cmpd="sng" w="9525">
            <a:solidFill>
              <a:srgbClr val="FF76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1₀</a:t>
            </a:r>
            <a:endParaRPr/>
          </a:p>
        </p:txBody>
      </p:sp>
      <p:sp>
        <p:nvSpPr>
          <p:cNvPr id="316" name="Google Shape;316;g1be52b65ad6_0_921"/>
          <p:cNvSpPr/>
          <p:nvPr/>
        </p:nvSpPr>
        <p:spPr>
          <a:xfrm>
            <a:off x="1110625" y="3000300"/>
            <a:ext cx="473400" cy="424800"/>
          </a:xfrm>
          <a:prstGeom prst="rect">
            <a:avLst/>
          </a:prstGeom>
          <a:solidFill>
            <a:srgbClr val="FE5B58"/>
          </a:solidFill>
          <a:ln cap="flat" cmpd="sng" w="9525">
            <a:solidFill>
              <a:srgbClr val="FE5B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1₂</a:t>
            </a:r>
            <a:endParaRPr/>
          </a:p>
        </p:txBody>
      </p:sp>
      <p:sp>
        <p:nvSpPr>
          <p:cNvPr id="317" name="Google Shape;317;g1be52b65ad6_0_921"/>
          <p:cNvSpPr/>
          <p:nvPr/>
        </p:nvSpPr>
        <p:spPr>
          <a:xfrm>
            <a:off x="1567825" y="3000300"/>
            <a:ext cx="473400" cy="424800"/>
          </a:xfrm>
          <a:prstGeom prst="rect">
            <a:avLst/>
          </a:prstGeom>
          <a:solidFill>
            <a:srgbClr val="FE5B58"/>
          </a:solidFill>
          <a:ln cap="flat" cmpd="sng" w="9525">
            <a:solidFill>
              <a:srgbClr val="FE5B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2₄</a:t>
            </a:r>
            <a:endParaRPr/>
          </a:p>
        </p:txBody>
      </p:sp>
      <p:sp>
        <p:nvSpPr>
          <p:cNvPr id="318" name="Google Shape;318;g1be52b65ad6_0_921"/>
          <p:cNvSpPr/>
          <p:nvPr/>
        </p:nvSpPr>
        <p:spPr>
          <a:xfrm>
            <a:off x="653425" y="3457500"/>
            <a:ext cx="473400" cy="424800"/>
          </a:xfrm>
          <a:prstGeom prst="rect">
            <a:avLst/>
          </a:prstGeom>
          <a:solidFill>
            <a:srgbClr val="00BFBF"/>
          </a:solidFill>
          <a:ln cap="flat" cmpd="sng" w="9525">
            <a:solidFill>
              <a:srgbClr val="00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1₀</a:t>
            </a:r>
            <a:endParaRPr/>
          </a:p>
        </p:txBody>
      </p:sp>
      <p:sp>
        <p:nvSpPr>
          <p:cNvPr id="319" name="Google Shape;319;g1be52b65ad6_0_921"/>
          <p:cNvSpPr/>
          <p:nvPr/>
        </p:nvSpPr>
        <p:spPr>
          <a:xfrm>
            <a:off x="1110625" y="3457500"/>
            <a:ext cx="473400" cy="424800"/>
          </a:xfrm>
          <a:prstGeom prst="rect">
            <a:avLst/>
          </a:prstGeom>
          <a:solidFill>
            <a:srgbClr val="00BFBF"/>
          </a:solidFill>
          <a:ln cap="flat" cmpd="sng" w="9525">
            <a:solidFill>
              <a:srgbClr val="00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1₃</a:t>
            </a:r>
            <a:endParaRPr/>
          </a:p>
        </p:txBody>
      </p:sp>
      <p:sp>
        <p:nvSpPr>
          <p:cNvPr id="320" name="Google Shape;320;g1be52b65ad6_0_921"/>
          <p:cNvSpPr/>
          <p:nvPr/>
        </p:nvSpPr>
        <p:spPr>
          <a:xfrm>
            <a:off x="1567825" y="3457500"/>
            <a:ext cx="473400" cy="424800"/>
          </a:xfrm>
          <a:prstGeom prst="rect">
            <a:avLst/>
          </a:prstGeom>
          <a:solidFill>
            <a:srgbClr val="00BFBF"/>
          </a:solidFill>
          <a:ln cap="flat" cmpd="sng" w="9525">
            <a:solidFill>
              <a:srgbClr val="00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2₄</a:t>
            </a:r>
            <a:endParaRPr/>
          </a:p>
        </p:txBody>
      </p:sp>
      <p:sp>
        <p:nvSpPr>
          <p:cNvPr id="321" name="Google Shape;321;g1be52b65ad6_0_921"/>
          <p:cNvSpPr txBox="1"/>
          <p:nvPr/>
        </p:nvSpPr>
        <p:spPr>
          <a:xfrm>
            <a:off x="344575" y="3914700"/>
            <a:ext cx="200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…</a:t>
            </a:r>
            <a:endParaRPr/>
          </a:p>
        </p:txBody>
      </p:sp>
      <p:sp>
        <p:nvSpPr>
          <p:cNvPr id="322" name="Google Shape;322;g1be52b65ad6_0_921"/>
          <p:cNvSpPr/>
          <p:nvPr/>
        </p:nvSpPr>
        <p:spPr>
          <a:xfrm>
            <a:off x="2213175" y="1567950"/>
            <a:ext cx="3350100" cy="3289500"/>
          </a:xfrm>
          <a:prstGeom prst="ellipse">
            <a:avLst/>
          </a:prstGeom>
          <a:solidFill>
            <a:srgbClr val="FFB92B"/>
          </a:solidFill>
          <a:ln cap="flat" cmpd="sng" w="9525">
            <a:solidFill>
              <a:srgbClr val="FFB9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1be52b65ad6_0_921"/>
          <p:cNvSpPr/>
          <p:nvPr/>
        </p:nvSpPr>
        <p:spPr>
          <a:xfrm>
            <a:off x="2966925" y="2543100"/>
            <a:ext cx="473400" cy="42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1₀</a:t>
            </a:r>
            <a:endParaRPr/>
          </a:p>
        </p:txBody>
      </p:sp>
      <p:sp>
        <p:nvSpPr>
          <p:cNvPr id="324" name="Google Shape;324;g1be52b65ad6_0_921"/>
          <p:cNvSpPr/>
          <p:nvPr/>
        </p:nvSpPr>
        <p:spPr>
          <a:xfrm>
            <a:off x="3649525" y="4023975"/>
            <a:ext cx="473400" cy="42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1₂</a:t>
            </a:r>
            <a:endParaRPr/>
          </a:p>
        </p:txBody>
      </p:sp>
      <p:sp>
        <p:nvSpPr>
          <p:cNvPr id="325" name="Google Shape;325;g1be52b65ad6_0_921"/>
          <p:cNvSpPr/>
          <p:nvPr/>
        </p:nvSpPr>
        <p:spPr>
          <a:xfrm>
            <a:off x="3973200" y="2209975"/>
            <a:ext cx="473400" cy="42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2₄</a:t>
            </a:r>
            <a:endParaRPr/>
          </a:p>
        </p:txBody>
      </p:sp>
      <p:cxnSp>
        <p:nvCxnSpPr>
          <p:cNvPr id="326" name="Google Shape;326;g1be52b65ad6_0_921"/>
          <p:cNvCxnSpPr>
            <a:stCxn id="323" idx="3"/>
            <a:endCxn id="325" idx="1"/>
          </p:cNvCxnSpPr>
          <p:nvPr/>
        </p:nvCxnSpPr>
        <p:spPr>
          <a:xfrm flipH="1" rot="10800000">
            <a:off x="3440325" y="2422500"/>
            <a:ext cx="532800" cy="3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" name="Google Shape;327;g1be52b65ad6_0_921"/>
          <p:cNvCxnSpPr>
            <a:stCxn id="323" idx="2"/>
            <a:endCxn id="324" idx="0"/>
          </p:cNvCxnSpPr>
          <p:nvPr/>
        </p:nvCxnSpPr>
        <p:spPr>
          <a:xfrm>
            <a:off x="3203625" y="2967900"/>
            <a:ext cx="682500" cy="105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8" name="Google Shape;328;g1be52b65ad6_0_921"/>
          <p:cNvSpPr/>
          <p:nvPr/>
        </p:nvSpPr>
        <p:spPr>
          <a:xfrm>
            <a:off x="5756150" y="2769600"/>
            <a:ext cx="2157900" cy="88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Learning</a:t>
            </a:r>
            <a:endParaRPr/>
          </a:p>
        </p:txBody>
      </p:sp>
      <p:sp>
        <p:nvSpPr>
          <p:cNvPr id="329" name="Google Shape;329;g1be52b65ad6_0_921"/>
          <p:cNvSpPr/>
          <p:nvPr/>
        </p:nvSpPr>
        <p:spPr>
          <a:xfrm>
            <a:off x="8034025" y="1567950"/>
            <a:ext cx="3350100" cy="3289500"/>
          </a:xfrm>
          <a:prstGeom prst="ellipse">
            <a:avLst/>
          </a:prstGeom>
          <a:solidFill>
            <a:srgbClr val="FFB92B"/>
          </a:solidFill>
          <a:ln cap="flat" cmpd="sng" w="9525">
            <a:solidFill>
              <a:srgbClr val="FFB9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1be52b65ad6_0_921"/>
          <p:cNvSpPr/>
          <p:nvPr/>
        </p:nvSpPr>
        <p:spPr>
          <a:xfrm>
            <a:off x="8787775" y="2543100"/>
            <a:ext cx="473400" cy="42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1₀</a:t>
            </a:r>
            <a:endParaRPr/>
          </a:p>
        </p:txBody>
      </p:sp>
      <p:sp>
        <p:nvSpPr>
          <p:cNvPr id="331" name="Google Shape;331;g1be52b65ad6_0_921"/>
          <p:cNvSpPr/>
          <p:nvPr/>
        </p:nvSpPr>
        <p:spPr>
          <a:xfrm>
            <a:off x="9129025" y="3425100"/>
            <a:ext cx="473400" cy="42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1₂</a:t>
            </a:r>
            <a:endParaRPr/>
          </a:p>
        </p:txBody>
      </p:sp>
      <p:sp>
        <p:nvSpPr>
          <p:cNvPr id="332" name="Google Shape;332;g1be52b65ad6_0_921"/>
          <p:cNvSpPr/>
          <p:nvPr/>
        </p:nvSpPr>
        <p:spPr>
          <a:xfrm>
            <a:off x="10316000" y="1997700"/>
            <a:ext cx="473400" cy="42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2₄</a:t>
            </a:r>
            <a:endParaRPr/>
          </a:p>
        </p:txBody>
      </p:sp>
      <p:cxnSp>
        <p:nvCxnSpPr>
          <p:cNvPr id="333" name="Google Shape;333;g1be52b65ad6_0_921"/>
          <p:cNvCxnSpPr>
            <a:stCxn id="330" idx="3"/>
            <a:endCxn id="332" idx="1"/>
          </p:cNvCxnSpPr>
          <p:nvPr/>
        </p:nvCxnSpPr>
        <p:spPr>
          <a:xfrm flipH="1" rot="10800000">
            <a:off x="9261175" y="2210100"/>
            <a:ext cx="1054800" cy="54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4" name="Google Shape;334;g1be52b65ad6_0_921"/>
          <p:cNvCxnSpPr>
            <a:stCxn id="330" idx="2"/>
            <a:endCxn id="331" idx="0"/>
          </p:cNvCxnSpPr>
          <p:nvPr/>
        </p:nvCxnSpPr>
        <p:spPr>
          <a:xfrm>
            <a:off x="9024475" y="2967900"/>
            <a:ext cx="3414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5" name="Google Shape;335;g1be52b65ad6_0_921"/>
          <p:cNvSpPr txBox="1"/>
          <p:nvPr/>
        </p:nvSpPr>
        <p:spPr>
          <a:xfrm>
            <a:off x="2600250" y="5971650"/>
            <a:ext cx="699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222222"/>
                </a:solidFill>
                <a:highlight>
                  <a:srgbClr val="FFFFFF"/>
                </a:highlight>
              </a:rPr>
              <a:t>Xuan, Hong, Abby Stylianou, and Robert Pless. "Improved embeddings with easy positive triplet mining." </a:t>
            </a:r>
            <a:r>
              <a:rPr i="1" lang="zh-CN" sz="1000">
                <a:solidFill>
                  <a:srgbClr val="222222"/>
                </a:solidFill>
                <a:highlight>
                  <a:srgbClr val="FFFFFF"/>
                </a:highlight>
              </a:rPr>
              <a:t>Proceedings of the IEEE/CVF Winter Conference on Applications of Computer Vision</a:t>
            </a:r>
            <a:r>
              <a:rPr lang="zh-CN" sz="1000">
                <a:solidFill>
                  <a:srgbClr val="222222"/>
                </a:solidFill>
                <a:highlight>
                  <a:srgbClr val="FFFFFF"/>
                </a:highlight>
              </a:rPr>
              <a:t>. 2020.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g1be52b65ad6_0_9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8250" y="152400"/>
            <a:ext cx="5595507" cy="655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be52b65ad6_0_787"/>
          <p:cNvSpPr txBox="1"/>
          <p:nvPr>
            <p:ph idx="4294967295" type="title"/>
          </p:nvPr>
        </p:nvSpPr>
        <p:spPr>
          <a:xfrm>
            <a:off x="323675" y="335550"/>
            <a:ext cx="6619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Montserrat"/>
              <a:buNone/>
            </a:pPr>
            <a:r>
              <a:rPr lang="zh-CN" sz="2700">
                <a:solidFill>
                  <a:srgbClr val="FFB92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Without Labels - </a:t>
            </a:r>
            <a:r>
              <a:rPr lang="zh-CN" sz="2700">
                <a:solidFill>
                  <a:srgbClr val="FFB92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CrossModel</a:t>
            </a:r>
            <a:endParaRPr>
              <a:solidFill>
                <a:srgbClr val="FFB92B"/>
              </a:solidFill>
            </a:endParaRPr>
          </a:p>
        </p:txBody>
      </p:sp>
      <p:pic>
        <p:nvPicPr>
          <p:cNvPr descr="56bacd09-2bb1-4e37-8291-69e09a5c9415.jpeg" id="346" name="Google Shape;346;g1be52b65ad6_0_787"/>
          <p:cNvPicPr preferRelativeResize="0"/>
          <p:nvPr/>
        </p:nvPicPr>
        <p:blipFill rotWithShape="1">
          <a:blip r:embed="rId3">
            <a:alphaModFix/>
          </a:blip>
          <a:srcRect b="10883" l="8874" r="13552" t="32256"/>
          <a:stretch/>
        </p:blipFill>
        <p:spPr>
          <a:xfrm>
            <a:off x="1644573" y="4067202"/>
            <a:ext cx="2686995" cy="1984651"/>
          </a:xfrm>
          <a:custGeom>
            <a:rect b="b" l="l" r="r" t="t"/>
            <a:pathLst>
              <a:path extrusionOk="0" h="21594" w="21533">
                <a:moveTo>
                  <a:pt x="16759" y="7"/>
                </a:moveTo>
                <a:cubicBezTo>
                  <a:pt x="16146" y="19"/>
                  <a:pt x="15544" y="49"/>
                  <a:pt x="15506" y="90"/>
                </a:cubicBezTo>
                <a:cubicBezTo>
                  <a:pt x="15466" y="133"/>
                  <a:pt x="15447" y="220"/>
                  <a:pt x="15465" y="283"/>
                </a:cubicBezTo>
                <a:cubicBezTo>
                  <a:pt x="15509" y="441"/>
                  <a:pt x="15137" y="706"/>
                  <a:pt x="15034" y="589"/>
                </a:cubicBezTo>
                <a:cubicBezTo>
                  <a:pt x="14910" y="448"/>
                  <a:pt x="14701" y="505"/>
                  <a:pt x="14733" y="672"/>
                </a:cubicBezTo>
                <a:cubicBezTo>
                  <a:pt x="14770" y="867"/>
                  <a:pt x="14474" y="1068"/>
                  <a:pt x="14193" y="1038"/>
                </a:cubicBezTo>
                <a:cubicBezTo>
                  <a:pt x="14074" y="1025"/>
                  <a:pt x="13946" y="1050"/>
                  <a:pt x="13906" y="1095"/>
                </a:cubicBezTo>
                <a:cubicBezTo>
                  <a:pt x="13810" y="1203"/>
                  <a:pt x="13734" y="1030"/>
                  <a:pt x="13750" y="739"/>
                </a:cubicBezTo>
                <a:lnTo>
                  <a:pt x="13763" y="512"/>
                </a:lnTo>
                <a:lnTo>
                  <a:pt x="12902" y="509"/>
                </a:lnTo>
                <a:lnTo>
                  <a:pt x="12041" y="506"/>
                </a:lnTo>
                <a:lnTo>
                  <a:pt x="12021" y="775"/>
                </a:lnTo>
                <a:cubicBezTo>
                  <a:pt x="12003" y="1035"/>
                  <a:pt x="11995" y="1043"/>
                  <a:pt x="11749" y="1018"/>
                </a:cubicBezTo>
                <a:cubicBezTo>
                  <a:pt x="11526" y="996"/>
                  <a:pt x="11473" y="1026"/>
                  <a:pt x="11343" y="1254"/>
                </a:cubicBezTo>
                <a:cubicBezTo>
                  <a:pt x="11260" y="1398"/>
                  <a:pt x="11138" y="1520"/>
                  <a:pt x="11070" y="1527"/>
                </a:cubicBezTo>
                <a:cubicBezTo>
                  <a:pt x="10967" y="1538"/>
                  <a:pt x="10948" y="1604"/>
                  <a:pt x="10944" y="1960"/>
                </a:cubicBezTo>
                <a:cubicBezTo>
                  <a:pt x="10938" y="2398"/>
                  <a:pt x="10814" y="2640"/>
                  <a:pt x="10640" y="2549"/>
                </a:cubicBezTo>
                <a:cubicBezTo>
                  <a:pt x="10535" y="2493"/>
                  <a:pt x="10525" y="2619"/>
                  <a:pt x="10625" y="2755"/>
                </a:cubicBezTo>
                <a:cubicBezTo>
                  <a:pt x="10681" y="2831"/>
                  <a:pt x="10648" y="2882"/>
                  <a:pt x="10487" y="2974"/>
                </a:cubicBezTo>
                <a:cubicBezTo>
                  <a:pt x="10371" y="3041"/>
                  <a:pt x="10253" y="3076"/>
                  <a:pt x="10224" y="3051"/>
                </a:cubicBezTo>
                <a:cubicBezTo>
                  <a:pt x="10195" y="3026"/>
                  <a:pt x="10202" y="3085"/>
                  <a:pt x="10241" y="3184"/>
                </a:cubicBezTo>
                <a:cubicBezTo>
                  <a:pt x="10314" y="3370"/>
                  <a:pt x="10283" y="3407"/>
                  <a:pt x="9915" y="3567"/>
                </a:cubicBezTo>
                <a:cubicBezTo>
                  <a:pt x="9848" y="3596"/>
                  <a:pt x="9815" y="3667"/>
                  <a:pt x="9835" y="3736"/>
                </a:cubicBezTo>
                <a:cubicBezTo>
                  <a:pt x="9872" y="3869"/>
                  <a:pt x="9724" y="4078"/>
                  <a:pt x="9643" y="4009"/>
                </a:cubicBezTo>
                <a:cubicBezTo>
                  <a:pt x="9560" y="3939"/>
                  <a:pt x="9448" y="4072"/>
                  <a:pt x="9426" y="4265"/>
                </a:cubicBezTo>
                <a:cubicBezTo>
                  <a:pt x="9402" y="4477"/>
                  <a:pt x="9262" y="4729"/>
                  <a:pt x="9198" y="4675"/>
                </a:cubicBezTo>
                <a:cubicBezTo>
                  <a:pt x="9172" y="4653"/>
                  <a:pt x="9121" y="4730"/>
                  <a:pt x="9083" y="4844"/>
                </a:cubicBezTo>
                <a:cubicBezTo>
                  <a:pt x="9038" y="4981"/>
                  <a:pt x="8964" y="5051"/>
                  <a:pt x="8867" y="5051"/>
                </a:cubicBezTo>
                <a:cubicBezTo>
                  <a:pt x="8753" y="5051"/>
                  <a:pt x="8720" y="5095"/>
                  <a:pt x="8726" y="5240"/>
                </a:cubicBezTo>
                <a:cubicBezTo>
                  <a:pt x="8731" y="5369"/>
                  <a:pt x="8678" y="5465"/>
                  <a:pt x="8560" y="5543"/>
                </a:cubicBezTo>
                <a:cubicBezTo>
                  <a:pt x="8465" y="5606"/>
                  <a:pt x="8360" y="5747"/>
                  <a:pt x="8329" y="5859"/>
                </a:cubicBezTo>
                <a:cubicBezTo>
                  <a:pt x="8280" y="6037"/>
                  <a:pt x="8172" y="6111"/>
                  <a:pt x="8008" y="6076"/>
                </a:cubicBezTo>
                <a:cubicBezTo>
                  <a:pt x="7938" y="6060"/>
                  <a:pt x="7953" y="6272"/>
                  <a:pt x="8030" y="6378"/>
                </a:cubicBezTo>
                <a:cubicBezTo>
                  <a:pt x="8155" y="6549"/>
                  <a:pt x="8033" y="6628"/>
                  <a:pt x="7702" y="6591"/>
                </a:cubicBezTo>
                <a:cubicBezTo>
                  <a:pt x="7391" y="6557"/>
                  <a:pt x="7370" y="6566"/>
                  <a:pt x="7264" y="6814"/>
                </a:cubicBezTo>
                <a:cubicBezTo>
                  <a:pt x="7203" y="6957"/>
                  <a:pt x="7100" y="7116"/>
                  <a:pt x="7035" y="7164"/>
                </a:cubicBezTo>
                <a:cubicBezTo>
                  <a:pt x="6970" y="7211"/>
                  <a:pt x="6932" y="7301"/>
                  <a:pt x="6950" y="7367"/>
                </a:cubicBezTo>
                <a:cubicBezTo>
                  <a:pt x="7001" y="7548"/>
                  <a:pt x="6795" y="7650"/>
                  <a:pt x="6430" y="7623"/>
                </a:cubicBezTo>
                <a:cubicBezTo>
                  <a:pt x="6110" y="7599"/>
                  <a:pt x="6100" y="7603"/>
                  <a:pt x="6128" y="7802"/>
                </a:cubicBezTo>
                <a:cubicBezTo>
                  <a:pt x="6166" y="8071"/>
                  <a:pt x="6096" y="8120"/>
                  <a:pt x="5705" y="8099"/>
                </a:cubicBezTo>
                <a:cubicBezTo>
                  <a:pt x="5392" y="8081"/>
                  <a:pt x="5379" y="8090"/>
                  <a:pt x="5360" y="8318"/>
                </a:cubicBezTo>
                <a:cubicBezTo>
                  <a:pt x="5344" y="8505"/>
                  <a:pt x="5304" y="8560"/>
                  <a:pt x="5170" y="8581"/>
                </a:cubicBezTo>
                <a:cubicBezTo>
                  <a:pt x="5036" y="8602"/>
                  <a:pt x="5002" y="8650"/>
                  <a:pt x="5002" y="8814"/>
                </a:cubicBezTo>
                <a:cubicBezTo>
                  <a:pt x="5002" y="8928"/>
                  <a:pt x="4958" y="9047"/>
                  <a:pt x="4907" y="9073"/>
                </a:cubicBezTo>
                <a:cubicBezTo>
                  <a:pt x="4856" y="9100"/>
                  <a:pt x="4815" y="9173"/>
                  <a:pt x="4815" y="9236"/>
                </a:cubicBezTo>
                <a:cubicBezTo>
                  <a:pt x="4815" y="9372"/>
                  <a:pt x="4523" y="9658"/>
                  <a:pt x="4465" y="9579"/>
                </a:cubicBezTo>
                <a:cubicBezTo>
                  <a:pt x="4443" y="9550"/>
                  <a:pt x="4358" y="9585"/>
                  <a:pt x="4275" y="9659"/>
                </a:cubicBezTo>
                <a:cubicBezTo>
                  <a:pt x="4166" y="9756"/>
                  <a:pt x="4105" y="9769"/>
                  <a:pt x="4056" y="9702"/>
                </a:cubicBezTo>
                <a:cubicBezTo>
                  <a:pt x="3948" y="9555"/>
                  <a:pt x="3899" y="9593"/>
                  <a:pt x="3879" y="9842"/>
                </a:cubicBezTo>
                <a:cubicBezTo>
                  <a:pt x="3868" y="9970"/>
                  <a:pt x="3826" y="10079"/>
                  <a:pt x="3784" y="10085"/>
                </a:cubicBezTo>
                <a:cubicBezTo>
                  <a:pt x="3741" y="10091"/>
                  <a:pt x="3664" y="10099"/>
                  <a:pt x="3613" y="10105"/>
                </a:cubicBezTo>
                <a:cubicBezTo>
                  <a:pt x="3559" y="10111"/>
                  <a:pt x="3521" y="10199"/>
                  <a:pt x="3521" y="10321"/>
                </a:cubicBezTo>
                <a:cubicBezTo>
                  <a:pt x="3521" y="10590"/>
                  <a:pt x="3441" y="10648"/>
                  <a:pt x="3081" y="10644"/>
                </a:cubicBezTo>
                <a:cubicBezTo>
                  <a:pt x="2810" y="10641"/>
                  <a:pt x="2790" y="10655"/>
                  <a:pt x="2845" y="10797"/>
                </a:cubicBezTo>
                <a:cubicBezTo>
                  <a:pt x="2929" y="11011"/>
                  <a:pt x="2754" y="11126"/>
                  <a:pt x="2351" y="11126"/>
                </a:cubicBezTo>
                <a:lnTo>
                  <a:pt x="2037" y="11126"/>
                </a:lnTo>
                <a:lnTo>
                  <a:pt x="2047" y="12188"/>
                </a:lnTo>
                <a:cubicBezTo>
                  <a:pt x="2056" y="13169"/>
                  <a:pt x="2045" y="13260"/>
                  <a:pt x="1923" y="13416"/>
                </a:cubicBezTo>
                <a:cubicBezTo>
                  <a:pt x="1851" y="13508"/>
                  <a:pt x="1747" y="13678"/>
                  <a:pt x="1692" y="13792"/>
                </a:cubicBezTo>
                <a:cubicBezTo>
                  <a:pt x="1638" y="13905"/>
                  <a:pt x="1558" y="13998"/>
                  <a:pt x="1515" y="13998"/>
                </a:cubicBezTo>
                <a:cubicBezTo>
                  <a:pt x="1471" y="13998"/>
                  <a:pt x="1419" y="14060"/>
                  <a:pt x="1398" y="14134"/>
                </a:cubicBezTo>
                <a:cubicBezTo>
                  <a:pt x="1374" y="14218"/>
                  <a:pt x="1323" y="14247"/>
                  <a:pt x="1259" y="14214"/>
                </a:cubicBezTo>
                <a:cubicBezTo>
                  <a:pt x="1130" y="14146"/>
                  <a:pt x="394" y="15159"/>
                  <a:pt x="364" y="15445"/>
                </a:cubicBezTo>
                <a:cubicBezTo>
                  <a:pt x="349" y="15588"/>
                  <a:pt x="298" y="15649"/>
                  <a:pt x="175" y="15668"/>
                </a:cubicBezTo>
                <a:cubicBezTo>
                  <a:pt x="-12" y="15698"/>
                  <a:pt x="-67" y="15968"/>
                  <a:pt x="97" y="16054"/>
                </a:cubicBezTo>
                <a:cubicBezTo>
                  <a:pt x="174" y="16095"/>
                  <a:pt x="189" y="16342"/>
                  <a:pt x="189" y="17575"/>
                </a:cubicBezTo>
                <a:lnTo>
                  <a:pt x="189" y="19049"/>
                </a:lnTo>
                <a:lnTo>
                  <a:pt x="359" y="19075"/>
                </a:lnTo>
                <a:cubicBezTo>
                  <a:pt x="483" y="19095"/>
                  <a:pt x="534" y="19158"/>
                  <a:pt x="549" y="19301"/>
                </a:cubicBezTo>
                <a:cubicBezTo>
                  <a:pt x="576" y="19559"/>
                  <a:pt x="778" y="19830"/>
                  <a:pt x="897" y="19767"/>
                </a:cubicBezTo>
                <a:cubicBezTo>
                  <a:pt x="955" y="19737"/>
                  <a:pt x="1009" y="19783"/>
                  <a:pt x="1038" y="19884"/>
                </a:cubicBezTo>
                <a:cubicBezTo>
                  <a:pt x="1105" y="20119"/>
                  <a:pt x="1512" y="20579"/>
                  <a:pt x="1651" y="20579"/>
                </a:cubicBezTo>
                <a:cubicBezTo>
                  <a:pt x="1716" y="20579"/>
                  <a:pt x="1838" y="20691"/>
                  <a:pt x="1921" y="20829"/>
                </a:cubicBezTo>
                <a:cubicBezTo>
                  <a:pt x="2005" y="20968"/>
                  <a:pt x="2134" y="21080"/>
                  <a:pt x="2213" y="21082"/>
                </a:cubicBezTo>
                <a:cubicBezTo>
                  <a:pt x="2290" y="21084"/>
                  <a:pt x="2368" y="21145"/>
                  <a:pt x="2388" y="21215"/>
                </a:cubicBezTo>
                <a:cubicBezTo>
                  <a:pt x="2407" y="21284"/>
                  <a:pt x="2490" y="21341"/>
                  <a:pt x="2573" y="21341"/>
                </a:cubicBezTo>
                <a:cubicBezTo>
                  <a:pt x="2655" y="21341"/>
                  <a:pt x="2738" y="21398"/>
                  <a:pt x="2757" y="21468"/>
                </a:cubicBezTo>
                <a:cubicBezTo>
                  <a:pt x="2788" y="21575"/>
                  <a:pt x="3007" y="21594"/>
                  <a:pt x="4200" y="21594"/>
                </a:cubicBezTo>
                <a:cubicBezTo>
                  <a:pt x="5392" y="21594"/>
                  <a:pt x="5609" y="21575"/>
                  <a:pt x="5639" y="21468"/>
                </a:cubicBezTo>
                <a:cubicBezTo>
                  <a:pt x="5665" y="21377"/>
                  <a:pt x="5769" y="21341"/>
                  <a:pt x="6004" y="21341"/>
                </a:cubicBezTo>
                <a:cubicBezTo>
                  <a:pt x="6185" y="21341"/>
                  <a:pt x="6362" y="21301"/>
                  <a:pt x="6396" y="21255"/>
                </a:cubicBezTo>
                <a:cubicBezTo>
                  <a:pt x="6430" y="21208"/>
                  <a:pt x="6678" y="21145"/>
                  <a:pt x="6948" y="21115"/>
                </a:cubicBezTo>
                <a:cubicBezTo>
                  <a:pt x="7258" y="21080"/>
                  <a:pt x="7457" y="21021"/>
                  <a:pt x="7488" y="20949"/>
                </a:cubicBezTo>
                <a:cubicBezTo>
                  <a:pt x="7515" y="20886"/>
                  <a:pt x="7594" y="20832"/>
                  <a:pt x="7665" y="20832"/>
                </a:cubicBezTo>
                <a:cubicBezTo>
                  <a:pt x="7736" y="20832"/>
                  <a:pt x="7828" y="20770"/>
                  <a:pt x="7870" y="20692"/>
                </a:cubicBezTo>
                <a:cubicBezTo>
                  <a:pt x="7926" y="20586"/>
                  <a:pt x="8024" y="20555"/>
                  <a:pt x="8254" y="20569"/>
                </a:cubicBezTo>
                <a:cubicBezTo>
                  <a:pt x="8519" y="20586"/>
                  <a:pt x="8568" y="20564"/>
                  <a:pt x="8597" y="20416"/>
                </a:cubicBezTo>
                <a:cubicBezTo>
                  <a:pt x="8619" y="20300"/>
                  <a:pt x="8681" y="20243"/>
                  <a:pt x="8786" y="20243"/>
                </a:cubicBezTo>
                <a:cubicBezTo>
                  <a:pt x="8872" y="20243"/>
                  <a:pt x="8960" y="20203"/>
                  <a:pt x="8981" y="20157"/>
                </a:cubicBezTo>
                <a:cubicBezTo>
                  <a:pt x="9002" y="20110"/>
                  <a:pt x="9168" y="20073"/>
                  <a:pt x="9351" y="20073"/>
                </a:cubicBezTo>
                <a:cubicBezTo>
                  <a:pt x="9533" y="20073"/>
                  <a:pt x="9699" y="20037"/>
                  <a:pt x="9720" y="19990"/>
                </a:cubicBezTo>
                <a:cubicBezTo>
                  <a:pt x="9741" y="19944"/>
                  <a:pt x="9991" y="19904"/>
                  <a:pt x="10275" y="19904"/>
                </a:cubicBezTo>
                <a:lnTo>
                  <a:pt x="10791" y="19904"/>
                </a:lnTo>
                <a:lnTo>
                  <a:pt x="10810" y="19674"/>
                </a:lnTo>
                <a:cubicBezTo>
                  <a:pt x="10828" y="19455"/>
                  <a:pt x="10851" y="19438"/>
                  <a:pt x="11180" y="19415"/>
                </a:cubicBezTo>
                <a:cubicBezTo>
                  <a:pt x="11465" y="19394"/>
                  <a:pt x="11533" y="19360"/>
                  <a:pt x="11559" y="19225"/>
                </a:cubicBezTo>
                <a:cubicBezTo>
                  <a:pt x="11585" y="19087"/>
                  <a:pt x="11645" y="19062"/>
                  <a:pt x="11929" y="19062"/>
                </a:cubicBezTo>
                <a:cubicBezTo>
                  <a:pt x="12173" y="19062"/>
                  <a:pt x="12278" y="19027"/>
                  <a:pt x="12303" y="18935"/>
                </a:cubicBezTo>
                <a:cubicBezTo>
                  <a:pt x="12329" y="18844"/>
                  <a:pt x="12432" y="18809"/>
                  <a:pt x="12675" y="18809"/>
                </a:cubicBezTo>
                <a:cubicBezTo>
                  <a:pt x="13011" y="18809"/>
                  <a:pt x="13014" y="18806"/>
                  <a:pt x="13033" y="18533"/>
                </a:cubicBezTo>
                <a:cubicBezTo>
                  <a:pt x="13048" y="18313"/>
                  <a:pt x="13082" y="18253"/>
                  <a:pt x="13206" y="18230"/>
                </a:cubicBezTo>
                <a:cubicBezTo>
                  <a:pt x="13290" y="18215"/>
                  <a:pt x="13387" y="18169"/>
                  <a:pt x="13420" y="18127"/>
                </a:cubicBezTo>
                <a:cubicBezTo>
                  <a:pt x="13452" y="18084"/>
                  <a:pt x="13537" y="18047"/>
                  <a:pt x="13612" y="18047"/>
                </a:cubicBezTo>
                <a:cubicBezTo>
                  <a:pt x="13686" y="18047"/>
                  <a:pt x="13762" y="17990"/>
                  <a:pt x="13782" y="17921"/>
                </a:cubicBezTo>
                <a:cubicBezTo>
                  <a:pt x="13802" y="17851"/>
                  <a:pt x="13888" y="17794"/>
                  <a:pt x="13972" y="17794"/>
                </a:cubicBezTo>
                <a:cubicBezTo>
                  <a:pt x="14092" y="17794"/>
                  <a:pt x="14127" y="17748"/>
                  <a:pt x="14142" y="17565"/>
                </a:cubicBezTo>
                <a:cubicBezTo>
                  <a:pt x="14158" y="17371"/>
                  <a:pt x="14196" y="17327"/>
                  <a:pt x="14363" y="17305"/>
                </a:cubicBezTo>
                <a:cubicBezTo>
                  <a:pt x="14502" y="17287"/>
                  <a:pt x="14576" y="17317"/>
                  <a:pt x="14602" y="17408"/>
                </a:cubicBezTo>
                <a:cubicBezTo>
                  <a:pt x="14628" y="17503"/>
                  <a:pt x="14722" y="17541"/>
                  <a:pt x="14935" y="17541"/>
                </a:cubicBezTo>
                <a:cubicBezTo>
                  <a:pt x="15214" y="17541"/>
                  <a:pt x="15235" y="17526"/>
                  <a:pt x="15253" y="17308"/>
                </a:cubicBezTo>
                <a:cubicBezTo>
                  <a:pt x="15268" y="17134"/>
                  <a:pt x="15310" y="17071"/>
                  <a:pt x="15426" y="17049"/>
                </a:cubicBezTo>
                <a:cubicBezTo>
                  <a:pt x="15511" y="17033"/>
                  <a:pt x="15603" y="16964"/>
                  <a:pt x="15630" y="16899"/>
                </a:cubicBezTo>
                <a:cubicBezTo>
                  <a:pt x="15657" y="16834"/>
                  <a:pt x="15747" y="16783"/>
                  <a:pt x="15830" y="16783"/>
                </a:cubicBezTo>
                <a:cubicBezTo>
                  <a:pt x="15938" y="16783"/>
                  <a:pt x="15981" y="16737"/>
                  <a:pt x="15981" y="16620"/>
                </a:cubicBezTo>
                <a:cubicBezTo>
                  <a:pt x="15981" y="16530"/>
                  <a:pt x="15952" y="16428"/>
                  <a:pt x="15915" y="16397"/>
                </a:cubicBezTo>
                <a:cubicBezTo>
                  <a:pt x="15802" y="16302"/>
                  <a:pt x="15953" y="16171"/>
                  <a:pt x="16209" y="16141"/>
                </a:cubicBezTo>
                <a:cubicBezTo>
                  <a:pt x="17020" y="16045"/>
                  <a:pt x="17084" y="16020"/>
                  <a:pt x="17104" y="15785"/>
                </a:cubicBezTo>
                <a:cubicBezTo>
                  <a:pt x="17122" y="15574"/>
                  <a:pt x="17146" y="15555"/>
                  <a:pt x="17479" y="15532"/>
                </a:cubicBezTo>
                <a:lnTo>
                  <a:pt x="17831" y="15508"/>
                </a:lnTo>
                <a:lnTo>
                  <a:pt x="17831" y="15216"/>
                </a:lnTo>
                <a:cubicBezTo>
                  <a:pt x="17831" y="14963"/>
                  <a:pt x="17811" y="14926"/>
                  <a:pt x="17681" y="14926"/>
                </a:cubicBezTo>
                <a:cubicBezTo>
                  <a:pt x="17519" y="14926"/>
                  <a:pt x="17423" y="14802"/>
                  <a:pt x="17520" y="14720"/>
                </a:cubicBezTo>
                <a:cubicBezTo>
                  <a:pt x="17553" y="14692"/>
                  <a:pt x="17804" y="14645"/>
                  <a:pt x="18077" y="14617"/>
                </a:cubicBezTo>
                <a:cubicBezTo>
                  <a:pt x="18421" y="14580"/>
                  <a:pt x="18573" y="14529"/>
                  <a:pt x="18573" y="14454"/>
                </a:cubicBezTo>
                <a:cubicBezTo>
                  <a:pt x="18573" y="14394"/>
                  <a:pt x="18503" y="14335"/>
                  <a:pt x="18418" y="14321"/>
                </a:cubicBezTo>
                <a:cubicBezTo>
                  <a:pt x="18332" y="14306"/>
                  <a:pt x="18255" y="14254"/>
                  <a:pt x="18247" y="14207"/>
                </a:cubicBezTo>
                <a:cubicBezTo>
                  <a:pt x="18239" y="14156"/>
                  <a:pt x="18515" y="14115"/>
                  <a:pt x="18957" y="14101"/>
                </a:cubicBezTo>
                <a:lnTo>
                  <a:pt x="19682" y="14078"/>
                </a:lnTo>
                <a:lnTo>
                  <a:pt x="19685" y="13722"/>
                </a:lnTo>
                <a:cubicBezTo>
                  <a:pt x="19686" y="13336"/>
                  <a:pt x="19878" y="12983"/>
                  <a:pt x="20088" y="12983"/>
                </a:cubicBezTo>
                <a:cubicBezTo>
                  <a:pt x="20242" y="12983"/>
                  <a:pt x="20423" y="12738"/>
                  <a:pt x="20424" y="12527"/>
                </a:cubicBezTo>
                <a:cubicBezTo>
                  <a:pt x="20425" y="12302"/>
                  <a:pt x="20677" y="11971"/>
                  <a:pt x="20847" y="11971"/>
                </a:cubicBezTo>
                <a:cubicBezTo>
                  <a:pt x="20944" y="11971"/>
                  <a:pt x="20978" y="11919"/>
                  <a:pt x="20978" y="11765"/>
                </a:cubicBezTo>
                <a:cubicBezTo>
                  <a:pt x="20978" y="11651"/>
                  <a:pt x="21018" y="11529"/>
                  <a:pt x="21066" y="11492"/>
                </a:cubicBezTo>
                <a:cubicBezTo>
                  <a:pt x="21114" y="11455"/>
                  <a:pt x="21161" y="11329"/>
                  <a:pt x="21173" y="11213"/>
                </a:cubicBezTo>
                <a:cubicBezTo>
                  <a:pt x="21189" y="11054"/>
                  <a:pt x="21235" y="10993"/>
                  <a:pt x="21363" y="10973"/>
                </a:cubicBezTo>
                <a:lnTo>
                  <a:pt x="21533" y="10947"/>
                </a:lnTo>
                <a:lnTo>
                  <a:pt x="21533" y="10025"/>
                </a:lnTo>
                <a:cubicBezTo>
                  <a:pt x="21533" y="9155"/>
                  <a:pt x="21527" y="9103"/>
                  <a:pt x="21409" y="9103"/>
                </a:cubicBezTo>
                <a:cubicBezTo>
                  <a:pt x="21333" y="9103"/>
                  <a:pt x="21072" y="8803"/>
                  <a:pt x="20743" y="8341"/>
                </a:cubicBezTo>
                <a:cubicBezTo>
                  <a:pt x="20424" y="7896"/>
                  <a:pt x="20149" y="7583"/>
                  <a:pt x="20079" y="7583"/>
                </a:cubicBezTo>
                <a:cubicBezTo>
                  <a:pt x="20012" y="7583"/>
                  <a:pt x="19887" y="7478"/>
                  <a:pt x="19801" y="7350"/>
                </a:cubicBezTo>
                <a:cubicBezTo>
                  <a:pt x="19594" y="7039"/>
                  <a:pt x="19413" y="6907"/>
                  <a:pt x="19193" y="6907"/>
                </a:cubicBezTo>
                <a:cubicBezTo>
                  <a:pt x="19093" y="6907"/>
                  <a:pt x="18993" y="6866"/>
                  <a:pt x="18970" y="6814"/>
                </a:cubicBezTo>
                <a:cubicBezTo>
                  <a:pt x="18946" y="6763"/>
                  <a:pt x="18932" y="6349"/>
                  <a:pt x="18938" y="5896"/>
                </a:cubicBezTo>
                <a:cubicBezTo>
                  <a:pt x="18947" y="5219"/>
                  <a:pt x="18932" y="5065"/>
                  <a:pt x="18853" y="5024"/>
                </a:cubicBezTo>
                <a:cubicBezTo>
                  <a:pt x="18787" y="4989"/>
                  <a:pt x="18758" y="5023"/>
                  <a:pt x="18758" y="5134"/>
                </a:cubicBezTo>
                <a:cubicBezTo>
                  <a:pt x="18758" y="5321"/>
                  <a:pt x="18661" y="5431"/>
                  <a:pt x="18605" y="5307"/>
                </a:cubicBezTo>
                <a:cubicBezTo>
                  <a:pt x="18546" y="5178"/>
                  <a:pt x="18484" y="3581"/>
                  <a:pt x="18505" y="2772"/>
                </a:cubicBezTo>
                <a:cubicBezTo>
                  <a:pt x="18516" y="2377"/>
                  <a:pt x="18527" y="1716"/>
                  <a:pt x="18532" y="1301"/>
                </a:cubicBezTo>
                <a:cubicBezTo>
                  <a:pt x="18541" y="560"/>
                  <a:pt x="18540" y="544"/>
                  <a:pt x="18388" y="496"/>
                </a:cubicBezTo>
                <a:cubicBezTo>
                  <a:pt x="18292" y="465"/>
                  <a:pt x="18225" y="376"/>
                  <a:pt x="18213" y="263"/>
                </a:cubicBezTo>
                <a:cubicBezTo>
                  <a:pt x="18203" y="162"/>
                  <a:pt x="18149" y="60"/>
                  <a:pt x="18092" y="36"/>
                </a:cubicBezTo>
                <a:cubicBezTo>
                  <a:pt x="17999" y="-1"/>
                  <a:pt x="17372" y="-6"/>
                  <a:pt x="16759" y="7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347" name="Google Shape;347;g1be52b65ad6_0_787"/>
          <p:cNvSpPr txBox="1"/>
          <p:nvPr/>
        </p:nvSpPr>
        <p:spPr>
          <a:xfrm>
            <a:off x="1644575" y="2155175"/>
            <a:ext cx="318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600">
                <a:latin typeface="Montserrat"/>
                <a:ea typeface="Montserrat"/>
                <a:cs typeface="Montserrat"/>
                <a:sym typeface="Montserrat"/>
              </a:rPr>
              <a:t>black sneakers comfortable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8" name="Google Shape;348;g1be52b65ad6_0_787"/>
          <p:cNvSpPr/>
          <p:nvPr/>
        </p:nvSpPr>
        <p:spPr>
          <a:xfrm>
            <a:off x="5756150" y="4274725"/>
            <a:ext cx="2157900" cy="88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Image Encoder</a:t>
            </a:r>
            <a:endParaRPr/>
          </a:p>
        </p:txBody>
      </p:sp>
      <p:sp>
        <p:nvSpPr>
          <p:cNvPr id="349" name="Google Shape;349;g1be52b65ad6_0_787"/>
          <p:cNvSpPr/>
          <p:nvPr/>
        </p:nvSpPr>
        <p:spPr>
          <a:xfrm>
            <a:off x="5756150" y="1927625"/>
            <a:ext cx="2157900" cy="88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Text</a:t>
            </a:r>
            <a:r>
              <a:rPr lang="zh-CN"/>
              <a:t> Encoder</a:t>
            </a:r>
            <a:endParaRPr/>
          </a:p>
        </p:txBody>
      </p:sp>
      <p:sp>
        <p:nvSpPr>
          <p:cNvPr id="350" name="Google Shape;350;g1be52b65ad6_0_787"/>
          <p:cNvSpPr/>
          <p:nvPr/>
        </p:nvSpPr>
        <p:spPr>
          <a:xfrm>
            <a:off x="8435950" y="2216825"/>
            <a:ext cx="3010200" cy="30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feature vector V</a:t>
            </a:r>
            <a:r>
              <a:rPr baseline="-25000" lang="zh-CN"/>
              <a:t>t</a:t>
            </a:r>
            <a:endParaRPr baseline="-25000"/>
          </a:p>
        </p:txBody>
      </p:sp>
      <p:sp>
        <p:nvSpPr>
          <p:cNvPr id="351" name="Google Shape;351;g1be52b65ad6_0_787"/>
          <p:cNvSpPr/>
          <p:nvPr/>
        </p:nvSpPr>
        <p:spPr>
          <a:xfrm>
            <a:off x="8435950" y="4563925"/>
            <a:ext cx="3010200" cy="30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feature vector V</a:t>
            </a:r>
            <a:r>
              <a:rPr baseline="-25000" lang="zh-CN"/>
              <a:t>i</a:t>
            </a:r>
            <a:r>
              <a:rPr lang="zh-CN"/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be52b65ad6_0_1016"/>
          <p:cNvSpPr/>
          <p:nvPr/>
        </p:nvSpPr>
        <p:spPr>
          <a:xfrm>
            <a:off x="1507800" y="2027725"/>
            <a:ext cx="473400" cy="42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T₀</a:t>
            </a:r>
            <a:endParaRPr/>
          </a:p>
        </p:txBody>
      </p:sp>
      <p:sp>
        <p:nvSpPr>
          <p:cNvPr id="357" name="Google Shape;357;g1be52b65ad6_0_1016"/>
          <p:cNvSpPr/>
          <p:nvPr/>
        </p:nvSpPr>
        <p:spPr>
          <a:xfrm>
            <a:off x="1504425" y="3855100"/>
            <a:ext cx="473400" cy="42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</a:t>
            </a:r>
            <a:r>
              <a:rPr lang="zh-CN">
                <a:solidFill>
                  <a:schemeClr val="dk1"/>
                </a:solidFill>
              </a:rPr>
              <a:t>₀</a:t>
            </a:r>
            <a:endParaRPr/>
          </a:p>
        </p:txBody>
      </p:sp>
      <p:sp>
        <p:nvSpPr>
          <p:cNvPr id="358" name="Google Shape;358;g1be52b65ad6_0_1016"/>
          <p:cNvSpPr/>
          <p:nvPr/>
        </p:nvSpPr>
        <p:spPr>
          <a:xfrm>
            <a:off x="1584000" y="3740475"/>
            <a:ext cx="473400" cy="42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</a:t>
            </a:r>
            <a:r>
              <a:rPr baseline="-25000" lang="zh-CN">
                <a:solidFill>
                  <a:schemeClr val="dk1"/>
                </a:solidFill>
              </a:rPr>
              <a:t>1</a:t>
            </a:r>
            <a:endParaRPr baseline="-25000"/>
          </a:p>
        </p:txBody>
      </p:sp>
      <p:sp>
        <p:nvSpPr>
          <p:cNvPr id="359" name="Google Shape;359;g1be52b65ad6_0_1016"/>
          <p:cNvSpPr/>
          <p:nvPr/>
        </p:nvSpPr>
        <p:spPr>
          <a:xfrm>
            <a:off x="1587375" y="1937375"/>
            <a:ext cx="473400" cy="42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</a:t>
            </a:r>
            <a:r>
              <a:rPr baseline="-25000" lang="zh-CN">
                <a:solidFill>
                  <a:schemeClr val="dk1"/>
                </a:solidFill>
              </a:rPr>
              <a:t>1</a:t>
            </a:r>
            <a:endParaRPr baseline="-25000"/>
          </a:p>
        </p:txBody>
      </p:sp>
      <p:sp>
        <p:nvSpPr>
          <p:cNvPr id="360" name="Google Shape;360;g1be52b65ad6_0_1016"/>
          <p:cNvSpPr txBox="1"/>
          <p:nvPr/>
        </p:nvSpPr>
        <p:spPr>
          <a:xfrm>
            <a:off x="1194900" y="2254527"/>
            <a:ext cx="31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…</a:t>
            </a:r>
            <a:endParaRPr/>
          </a:p>
        </p:txBody>
      </p:sp>
      <p:sp>
        <p:nvSpPr>
          <p:cNvPr id="361" name="Google Shape;361;g1be52b65ad6_0_1016"/>
          <p:cNvSpPr/>
          <p:nvPr/>
        </p:nvSpPr>
        <p:spPr>
          <a:xfrm>
            <a:off x="806475" y="4432300"/>
            <a:ext cx="473400" cy="42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</a:t>
            </a:r>
            <a:r>
              <a:rPr baseline="-25000" lang="zh-CN"/>
              <a:t>n</a:t>
            </a:r>
            <a:endParaRPr baseline="-25000"/>
          </a:p>
        </p:txBody>
      </p:sp>
      <p:sp>
        <p:nvSpPr>
          <p:cNvPr id="362" name="Google Shape;362;g1be52b65ad6_0_1016"/>
          <p:cNvSpPr txBox="1"/>
          <p:nvPr/>
        </p:nvSpPr>
        <p:spPr>
          <a:xfrm>
            <a:off x="1203675" y="4104152"/>
            <a:ext cx="31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…</a:t>
            </a:r>
            <a:endParaRPr/>
          </a:p>
        </p:txBody>
      </p:sp>
      <p:sp>
        <p:nvSpPr>
          <p:cNvPr id="363" name="Google Shape;363;g1be52b65ad6_0_1016"/>
          <p:cNvSpPr/>
          <p:nvPr/>
        </p:nvSpPr>
        <p:spPr>
          <a:xfrm>
            <a:off x="2670050" y="3503800"/>
            <a:ext cx="2157900" cy="88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Image Encoder</a:t>
            </a:r>
            <a:endParaRPr/>
          </a:p>
        </p:txBody>
      </p:sp>
      <p:sp>
        <p:nvSpPr>
          <p:cNvPr id="364" name="Google Shape;364;g1be52b65ad6_0_1016"/>
          <p:cNvSpPr/>
          <p:nvPr/>
        </p:nvSpPr>
        <p:spPr>
          <a:xfrm>
            <a:off x="2631950" y="1706675"/>
            <a:ext cx="2157900" cy="88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Text Encoder</a:t>
            </a:r>
            <a:endParaRPr/>
          </a:p>
        </p:txBody>
      </p:sp>
      <p:sp>
        <p:nvSpPr>
          <p:cNvPr id="365" name="Google Shape;365;g1be52b65ad6_0_1016"/>
          <p:cNvSpPr/>
          <p:nvPr/>
        </p:nvSpPr>
        <p:spPr>
          <a:xfrm>
            <a:off x="5963150" y="1937375"/>
            <a:ext cx="473400" cy="424800"/>
          </a:xfrm>
          <a:prstGeom prst="rect">
            <a:avLst/>
          </a:prstGeom>
          <a:solidFill>
            <a:srgbClr val="FFB92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V</a:t>
            </a:r>
            <a:r>
              <a:rPr baseline="-25000" lang="zh-CN"/>
              <a:t>t1</a:t>
            </a:r>
            <a:endParaRPr baseline="-25000"/>
          </a:p>
        </p:txBody>
      </p:sp>
      <p:sp>
        <p:nvSpPr>
          <p:cNvPr id="366" name="Google Shape;366;g1be52b65ad6_0_1016"/>
          <p:cNvSpPr/>
          <p:nvPr/>
        </p:nvSpPr>
        <p:spPr>
          <a:xfrm>
            <a:off x="6420350" y="1937375"/>
            <a:ext cx="473400" cy="424800"/>
          </a:xfrm>
          <a:prstGeom prst="rect">
            <a:avLst/>
          </a:prstGeom>
          <a:solidFill>
            <a:srgbClr val="FFB92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V</a:t>
            </a:r>
            <a:r>
              <a:rPr baseline="-25000" lang="zh-CN">
                <a:solidFill>
                  <a:schemeClr val="dk1"/>
                </a:solidFill>
              </a:rPr>
              <a:t>t2</a:t>
            </a:r>
            <a:endParaRPr/>
          </a:p>
        </p:txBody>
      </p:sp>
      <p:sp>
        <p:nvSpPr>
          <p:cNvPr id="367" name="Google Shape;367;g1be52b65ad6_0_1016"/>
          <p:cNvSpPr/>
          <p:nvPr/>
        </p:nvSpPr>
        <p:spPr>
          <a:xfrm>
            <a:off x="6877550" y="1937375"/>
            <a:ext cx="473400" cy="424800"/>
          </a:xfrm>
          <a:prstGeom prst="rect">
            <a:avLst/>
          </a:prstGeom>
          <a:solidFill>
            <a:srgbClr val="FFB92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V</a:t>
            </a:r>
            <a:r>
              <a:rPr baseline="-25000" lang="zh-CN">
                <a:solidFill>
                  <a:schemeClr val="dk1"/>
                </a:solidFill>
              </a:rPr>
              <a:t>t3</a:t>
            </a:r>
            <a:endParaRPr/>
          </a:p>
        </p:txBody>
      </p:sp>
      <p:sp>
        <p:nvSpPr>
          <p:cNvPr id="368" name="Google Shape;368;g1be52b65ad6_0_1016"/>
          <p:cNvSpPr/>
          <p:nvPr/>
        </p:nvSpPr>
        <p:spPr>
          <a:xfrm>
            <a:off x="7334750" y="1937375"/>
            <a:ext cx="473400" cy="424800"/>
          </a:xfrm>
          <a:prstGeom prst="rect">
            <a:avLst/>
          </a:prstGeom>
          <a:solidFill>
            <a:srgbClr val="FFB92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V</a:t>
            </a:r>
            <a:r>
              <a:rPr baseline="-25000" lang="zh-CN">
                <a:solidFill>
                  <a:schemeClr val="dk1"/>
                </a:solidFill>
              </a:rPr>
              <a:t>t4</a:t>
            </a:r>
            <a:endParaRPr/>
          </a:p>
        </p:txBody>
      </p:sp>
      <p:sp>
        <p:nvSpPr>
          <p:cNvPr id="369" name="Google Shape;369;g1be52b65ad6_0_1016"/>
          <p:cNvSpPr/>
          <p:nvPr/>
        </p:nvSpPr>
        <p:spPr>
          <a:xfrm>
            <a:off x="7791950" y="1937375"/>
            <a:ext cx="473400" cy="424800"/>
          </a:xfrm>
          <a:prstGeom prst="rect">
            <a:avLst/>
          </a:prstGeom>
          <a:solidFill>
            <a:srgbClr val="FFB92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V</a:t>
            </a:r>
            <a:r>
              <a:rPr baseline="-25000" lang="zh-CN">
                <a:solidFill>
                  <a:schemeClr val="dk1"/>
                </a:solidFill>
              </a:rPr>
              <a:t>t5</a:t>
            </a:r>
            <a:endParaRPr/>
          </a:p>
        </p:txBody>
      </p:sp>
      <p:sp>
        <p:nvSpPr>
          <p:cNvPr id="370" name="Google Shape;370;g1be52b65ad6_0_1016"/>
          <p:cNvSpPr/>
          <p:nvPr/>
        </p:nvSpPr>
        <p:spPr>
          <a:xfrm>
            <a:off x="8249150" y="1937375"/>
            <a:ext cx="473400" cy="424800"/>
          </a:xfrm>
          <a:prstGeom prst="rect">
            <a:avLst/>
          </a:prstGeom>
          <a:solidFill>
            <a:srgbClr val="FFB92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…</a:t>
            </a:r>
            <a:endParaRPr/>
          </a:p>
        </p:txBody>
      </p:sp>
      <p:sp>
        <p:nvSpPr>
          <p:cNvPr id="371" name="Google Shape;371;g1be52b65ad6_0_1016"/>
          <p:cNvSpPr/>
          <p:nvPr/>
        </p:nvSpPr>
        <p:spPr>
          <a:xfrm>
            <a:off x="8706350" y="1937375"/>
            <a:ext cx="473400" cy="424800"/>
          </a:xfrm>
          <a:prstGeom prst="rect">
            <a:avLst/>
          </a:prstGeom>
          <a:solidFill>
            <a:srgbClr val="FFB92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V</a:t>
            </a:r>
            <a:r>
              <a:rPr baseline="-25000" lang="zh-CN">
                <a:solidFill>
                  <a:schemeClr val="dk1"/>
                </a:solidFill>
              </a:rPr>
              <a:t>tn</a:t>
            </a:r>
            <a:endParaRPr/>
          </a:p>
        </p:txBody>
      </p:sp>
      <p:sp>
        <p:nvSpPr>
          <p:cNvPr id="372" name="Google Shape;372;g1be52b65ad6_0_1016"/>
          <p:cNvSpPr/>
          <p:nvPr/>
        </p:nvSpPr>
        <p:spPr>
          <a:xfrm>
            <a:off x="5440600" y="2553450"/>
            <a:ext cx="473400" cy="424800"/>
          </a:xfrm>
          <a:prstGeom prst="rect">
            <a:avLst/>
          </a:prstGeom>
          <a:solidFill>
            <a:srgbClr val="FFB92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V</a:t>
            </a:r>
            <a:r>
              <a:rPr baseline="-25000" lang="zh-CN"/>
              <a:t>i</a:t>
            </a:r>
            <a:r>
              <a:rPr baseline="-25000" lang="zh-CN"/>
              <a:t>1</a:t>
            </a:r>
            <a:endParaRPr baseline="-25000"/>
          </a:p>
        </p:txBody>
      </p:sp>
      <p:sp>
        <p:nvSpPr>
          <p:cNvPr id="373" name="Google Shape;373;g1be52b65ad6_0_1016"/>
          <p:cNvSpPr/>
          <p:nvPr/>
        </p:nvSpPr>
        <p:spPr>
          <a:xfrm>
            <a:off x="5440600" y="2965950"/>
            <a:ext cx="473400" cy="424800"/>
          </a:xfrm>
          <a:prstGeom prst="rect">
            <a:avLst/>
          </a:prstGeom>
          <a:solidFill>
            <a:srgbClr val="FFB92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V</a:t>
            </a:r>
            <a:r>
              <a:rPr baseline="-25000" lang="zh-CN"/>
              <a:t>i2</a:t>
            </a:r>
            <a:endParaRPr baseline="-25000"/>
          </a:p>
        </p:txBody>
      </p:sp>
      <p:sp>
        <p:nvSpPr>
          <p:cNvPr id="374" name="Google Shape;374;g1be52b65ad6_0_1016"/>
          <p:cNvSpPr/>
          <p:nvPr/>
        </p:nvSpPr>
        <p:spPr>
          <a:xfrm>
            <a:off x="5440600" y="3378450"/>
            <a:ext cx="473400" cy="424800"/>
          </a:xfrm>
          <a:prstGeom prst="rect">
            <a:avLst/>
          </a:prstGeom>
          <a:solidFill>
            <a:srgbClr val="FFB92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V</a:t>
            </a:r>
            <a:r>
              <a:rPr baseline="-25000" lang="zh-CN"/>
              <a:t>i3</a:t>
            </a:r>
            <a:endParaRPr baseline="-25000"/>
          </a:p>
        </p:txBody>
      </p:sp>
      <p:sp>
        <p:nvSpPr>
          <p:cNvPr id="375" name="Google Shape;375;g1be52b65ad6_0_1016"/>
          <p:cNvSpPr/>
          <p:nvPr/>
        </p:nvSpPr>
        <p:spPr>
          <a:xfrm>
            <a:off x="5440600" y="3803250"/>
            <a:ext cx="473400" cy="424800"/>
          </a:xfrm>
          <a:prstGeom prst="rect">
            <a:avLst/>
          </a:prstGeom>
          <a:solidFill>
            <a:srgbClr val="FFB92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V</a:t>
            </a:r>
            <a:r>
              <a:rPr baseline="-25000" lang="zh-CN"/>
              <a:t>i4</a:t>
            </a:r>
            <a:endParaRPr baseline="-25000"/>
          </a:p>
        </p:txBody>
      </p:sp>
      <p:sp>
        <p:nvSpPr>
          <p:cNvPr id="376" name="Google Shape;376;g1be52b65ad6_0_1016"/>
          <p:cNvSpPr/>
          <p:nvPr/>
        </p:nvSpPr>
        <p:spPr>
          <a:xfrm>
            <a:off x="5440600" y="4596750"/>
            <a:ext cx="473400" cy="424800"/>
          </a:xfrm>
          <a:prstGeom prst="rect">
            <a:avLst/>
          </a:prstGeom>
          <a:solidFill>
            <a:srgbClr val="FFB92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…</a:t>
            </a:r>
            <a:endParaRPr baseline="-25000"/>
          </a:p>
        </p:txBody>
      </p:sp>
      <p:sp>
        <p:nvSpPr>
          <p:cNvPr id="377" name="Google Shape;377;g1be52b65ad6_0_1016"/>
          <p:cNvSpPr/>
          <p:nvPr/>
        </p:nvSpPr>
        <p:spPr>
          <a:xfrm>
            <a:off x="5440600" y="5009250"/>
            <a:ext cx="473400" cy="424800"/>
          </a:xfrm>
          <a:prstGeom prst="rect">
            <a:avLst/>
          </a:prstGeom>
          <a:solidFill>
            <a:srgbClr val="FFB92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V</a:t>
            </a:r>
            <a:r>
              <a:rPr baseline="-25000" lang="zh-CN"/>
              <a:t>in</a:t>
            </a:r>
            <a:endParaRPr baseline="-25000"/>
          </a:p>
        </p:txBody>
      </p:sp>
      <p:sp>
        <p:nvSpPr>
          <p:cNvPr id="378" name="Google Shape;378;g1be52b65ad6_0_1016"/>
          <p:cNvSpPr/>
          <p:nvPr/>
        </p:nvSpPr>
        <p:spPr>
          <a:xfrm>
            <a:off x="5440600" y="4184250"/>
            <a:ext cx="473400" cy="424800"/>
          </a:xfrm>
          <a:prstGeom prst="rect">
            <a:avLst/>
          </a:prstGeom>
          <a:solidFill>
            <a:srgbClr val="FFB92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V</a:t>
            </a:r>
            <a:r>
              <a:rPr baseline="-25000" lang="zh-CN"/>
              <a:t>i5</a:t>
            </a:r>
            <a:endParaRPr baseline="-25000"/>
          </a:p>
        </p:txBody>
      </p:sp>
      <p:sp>
        <p:nvSpPr>
          <p:cNvPr id="379" name="Google Shape;379;g1be52b65ad6_0_1016"/>
          <p:cNvSpPr/>
          <p:nvPr/>
        </p:nvSpPr>
        <p:spPr>
          <a:xfrm>
            <a:off x="5974000" y="2553450"/>
            <a:ext cx="473400" cy="424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</a:t>
            </a:r>
            <a:r>
              <a:rPr baseline="-25000" lang="zh-CN"/>
              <a:t>1</a:t>
            </a:r>
            <a:r>
              <a:rPr baseline="-25000" lang="zh-CN"/>
              <a:t>1</a:t>
            </a:r>
            <a:endParaRPr baseline="-25000"/>
          </a:p>
        </p:txBody>
      </p:sp>
      <p:sp>
        <p:nvSpPr>
          <p:cNvPr id="380" name="Google Shape;380;g1be52b65ad6_0_1016"/>
          <p:cNvSpPr/>
          <p:nvPr/>
        </p:nvSpPr>
        <p:spPr>
          <a:xfrm>
            <a:off x="5974000" y="2965950"/>
            <a:ext cx="473400" cy="424800"/>
          </a:xfrm>
          <a:prstGeom prst="rect">
            <a:avLst/>
          </a:prstGeom>
          <a:solidFill>
            <a:srgbClr val="FFB92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I</a:t>
            </a:r>
            <a:r>
              <a:rPr baseline="-25000" lang="zh-CN">
                <a:solidFill>
                  <a:schemeClr val="dk1"/>
                </a:solidFill>
              </a:rPr>
              <a:t>21</a:t>
            </a:r>
            <a:endParaRPr/>
          </a:p>
        </p:txBody>
      </p:sp>
      <p:sp>
        <p:nvSpPr>
          <p:cNvPr id="381" name="Google Shape;381;g1be52b65ad6_0_1016"/>
          <p:cNvSpPr/>
          <p:nvPr/>
        </p:nvSpPr>
        <p:spPr>
          <a:xfrm>
            <a:off x="5974000" y="3378450"/>
            <a:ext cx="473400" cy="424800"/>
          </a:xfrm>
          <a:prstGeom prst="rect">
            <a:avLst/>
          </a:prstGeom>
          <a:solidFill>
            <a:srgbClr val="FFB92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I</a:t>
            </a:r>
            <a:r>
              <a:rPr baseline="-25000" lang="zh-CN">
                <a:solidFill>
                  <a:schemeClr val="dk1"/>
                </a:solidFill>
              </a:rPr>
              <a:t>31</a:t>
            </a:r>
            <a:endParaRPr/>
          </a:p>
        </p:txBody>
      </p:sp>
      <p:sp>
        <p:nvSpPr>
          <p:cNvPr id="382" name="Google Shape;382;g1be52b65ad6_0_1016"/>
          <p:cNvSpPr/>
          <p:nvPr/>
        </p:nvSpPr>
        <p:spPr>
          <a:xfrm>
            <a:off x="5974000" y="3803250"/>
            <a:ext cx="473400" cy="424800"/>
          </a:xfrm>
          <a:prstGeom prst="rect">
            <a:avLst/>
          </a:prstGeom>
          <a:solidFill>
            <a:srgbClr val="FFB92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I</a:t>
            </a:r>
            <a:r>
              <a:rPr baseline="-25000" lang="zh-CN">
                <a:solidFill>
                  <a:schemeClr val="dk1"/>
                </a:solidFill>
              </a:rPr>
              <a:t>41</a:t>
            </a:r>
            <a:endParaRPr/>
          </a:p>
        </p:txBody>
      </p:sp>
      <p:sp>
        <p:nvSpPr>
          <p:cNvPr id="383" name="Google Shape;383;g1be52b65ad6_0_1016"/>
          <p:cNvSpPr/>
          <p:nvPr/>
        </p:nvSpPr>
        <p:spPr>
          <a:xfrm>
            <a:off x="5974000" y="4596750"/>
            <a:ext cx="473400" cy="424800"/>
          </a:xfrm>
          <a:prstGeom prst="rect">
            <a:avLst/>
          </a:prstGeom>
          <a:solidFill>
            <a:srgbClr val="FFB92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…</a:t>
            </a:r>
            <a:endParaRPr baseline="-25000"/>
          </a:p>
        </p:txBody>
      </p:sp>
      <p:sp>
        <p:nvSpPr>
          <p:cNvPr id="384" name="Google Shape;384;g1be52b65ad6_0_1016"/>
          <p:cNvSpPr/>
          <p:nvPr/>
        </p:nvSpPr>
        <p:spPr>
          <a:xfrm>
            <a:off x="5974000" y="5009250"/>
            <a:ext cx="473400" cy="424800"/>
          </a:xfrm>
          <a:prstGeom prst="rect">
            <a:avLst/>
          </a:prstGeom>
          <a:solidFill>
            <a:srgbClr val="FFB92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I</a:t>
            </a:r>
            <a:r>
              <a:rPr baseline="-25000" lang="zh-CN">
                <a:solidFill>
                  <a:schemeClr val="dk1"/>
                </a:solidFill>
              </a:rPr>
              <a:t>n1</a:t>
            </a:r>
            <a:endParaRPr/>
          </a:p>
        </p:txBody>
      </p:sp>
      <p:sp>
        <p:nvSpPr>
          <p:cNvPr id="385" name="Google Shape;385;g1be52b65ad6_0_1016"/>
          <p:cNvSpPr/>
          <p:nvPr/>
        </p:nvSpPr>
        <p:spPr>
          <a:xfrm>
            <a:off x="5974000" y="4184250"/>
            <a:ext cx="473400" cy="424800"/>
          </a:xfrm>
          <a:prstGeom prst="rect">
            <a:avLst/>
          </a:prstGeom>
          <a:solidFill>
            <a:srgbClr val="FFB92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I</a:t>
            </a:r>
            <a:r>
              <a:rPr baseline="-25000" lang="zh-CN">
                <a:solidFill>
                  <a:schemeClr val="dk1"/>
                </a:solidFill>
              </a:rPr>
              <a:t>51</a:t>
            </a:r>
            <a:endParaRPr/>
          </a:p>
        </p:txBody>
      </p:sp>
      <p:sp>
        <p:nvSpPr>
          <p:cNvPr id="386" name="Google Shape;386;g1be52b65ad6_0_1016"/>
          <p:cNvSpPr/>
          <p:nvPr/>
        </p:nvSpPr>
        <p:spPr>
          <a:xfrm>
            <a:off x="6431200" y="2553450"/>
            <a:ext cx="473400" cy="424800"/>
          </a:xfrm>
          <a:prstGeom prst="rect">
            <a:avLst/>
          </a:prstGeom>
          <a:solidFill>
            <a:srgbClr val="FFB92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</a:t>
            </a:r>
            <a:r>
              <a:rPr baseline="-25000" lang="zh-CN"/>
              <a:t>12</a:t>
            </a:r>
            <a:endParaRPr baseline="-25000"/>
          </a:p>
        </p:txBody>
      </p:sp>
      <p:sp>
        <p:nvSpPr>
          <p:cNvPr id="387" name="Google Shape;387;g1be52b65ad6_0_1016"/>
          <p:cNvSpPr/>
          <p:nvPr/>
        </p:nvSpPr>
        <p:spPr>
          <a:xfrm>
            <a:off x="6431200" y="2965950"/>
            <a:ext cx="473400" cy="424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I</a:t>
            </a:r>
            <a:r>
              <a:rPr baseline="-25000" lang="zh-CN">
                <a:solidFill>
                  <a:schemeClr val="dk1"/>
                </a:solidFill>
              </a:rPr>
              <a:t>22</a:t>
            </a:r>
            <a:endParaRPr/>
          </a:p>
        </p:txBody>
      </p:sp>
      <p:sp>
        <p:nvSpPr>
          <p:cNvPr id="388" name="Google Shape;388;g1be52b65ad6_0_1016"/>
          <p:cNvSpPr/>
          <p:nvPr/>
        </p:nvSpPr>
        <p:spPr>
          <a:xfrm>
            <a:off x="6431200" y="3378450"/>
            <a:ext cx="473400" cy="424800"/>
          </a:xfrm>
          <a:prstGeom prst="rect">
            <a:avLst/>
          </a:prstGeom>
          <a:solidFill>
            <a:srgbClr val="FFB92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I</a:t>
            </a:r>
            <a:r>
              <a:rPr baseline="-25000" lang="zh-CN">
                <a:solidFill>
                  <a:schemeClr val="dk1"/>
                </a:solidFill>
              </a:rPr>
              <a:t>32</a:t>
            </a:r>
            <a:endParaRPr/>
          </a:p>
        </p:txBody>
      </p:sp>
      <p:sp>
        <p:nvSpPr>
          <p:cNvPr id="389" name="Google Shape;389;g1be52b65ad6_0_1016"/>
          <p:cNvSpPr/>
          <p:nvPr/>
        </p:nvSpPr>
        <p:spPr>
          <a:xfrm>
            <a:off x="6431200" y="3803250"/>
            <a:ext cx="473400" cy="424800"/>
          </a:xfrm>
          <a:prstGeom prst="rect">
            <a:avLst/>
          </a:prstGeom>
          <a:solidFill>
            <a:srgbClr val="FFB92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I</a:t>
            </a:r>
            <a:r>
              <a:rPr baseline="-25000" lang="zh-CN">
                <a:solidFill>
                  <a:schemeClr val="dk1"/>
                </a:solidFill>
              </a:rPr>
              <a:t>42</a:t>
            </a:r>
            <a:endParaRPr/>
          </a:p>
        </p:txBody>
      </p:sp>
      <p:sp>
        <p:nvSpPr>
          <p:cNvPr id="390" name="Google Shape;390;g1be52b65ad6_0_1016"/>
          <p:cNvSpPr/>
          <p:nvPr/>
        </p:nvSpPr>
        <p:spPr>
          <a:xfrm>
            <a:off x="6431200" y="4596750"/>
            <a:ext cx="473400" cy="424800"/>
          </a:xfrm>
          <a:prstGeom prst="rect">
            <a:avLst/>
          </a:prstGeom>
          <a:solidFill>
            <a:srgbClr val="FFB92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…</a:t>
            </a:r>
            <a:endParaRPr baseline="-25000"/>
          </a:p>
        </p:txBody>
      </p:sp>
      <p:sp>
        <p:nvSpPr>
          <p:cNvPr id="391" name="Google Shape;391;g1be52b65ad6_0_1016"/>
          <p:cNvSpPr/>
          <p:nvPr/>
        </p:nvSpPr>
        <p:spPr>
          <a:xfrm>
            <a:off x="6431200" y="5009250"/>
            <a:ext cx="473400" cy="424800"/>
          </a:xfrm>
          <a:prstGeom prst="rect">
            <a:avLst/>
          </a:prstGeom>
          <a:solidFill>
            <a:srgbClr val="FFB92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I</a:t>
            </a:r>
            <a:r>
              <a:rPr baseline="-25000" lang="zh-CN">
                <a:solidFill>
                  <a:schemeClr val="dk1"/>
                </a:solidFill>
              </a:rPr>
              <a:t>n2</a:t>
            </a:r>
            <a:endParaRPr/>
          </a:p>
        </p:txBody>
      </p:sp>
      <p:sp>
        <p:nvSpPr>
          <p:cNvPr id="392" name="Google Shape;392;g1be52b65ad6_0_1016"/>
          <p:cNvSpPr/>
          <p:nvPr/>
        </p:nvSpPr>
        <p:spPr>
          <a:xfrm>
            <a:off x="6431200" y="4184250"/>
            <a:ext cx="473400" cy="424800"/>
          </a:xfrm>
          <a:prstGeom prst="rect">
            <a:avLst/>
          </a:prstGeom>
          <a:solidFill>
            <a:srgbClr val="FFB92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I</a:t>
            </a:r>
            <a:r>
              <a:rPr baseline="-25000" lang="zh-CN">
                <a:solidFill>
                  <a:schemeClr val="dk1"/>
                </a:solidFill>
              </a:rPr>
              <a:t>52</a:t>
            </a:r>
            <a:endParaRPr/>
          </a:p>
        </p:txBody>
      </p:sp>
      <p:sp>
        <p:nvSpPr>
          <p:cNvPr id="393" name="Google Shape;393;g1be52b65ad6_0_1016"/>
          <p:cNvSpPr/>
          <p:nvPr/>
        </p:nvSpPr>
        <p:spPr>
          <a:xfrm>
            <a:off x="6888400" y="2553450"/>
            <a:ext cx="473400" cy="424800"/>
          </a:xfrm>
          <a:prstGeom prst="rect">
            <a:avLst/>
          </a:prstGeom>
          <a:solidFill>
            <a:srgbClr val="FFB92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</a:t>
            </a:r>
            <a:r>
              <a:rPr baseline="-25000" lang="zh-CN"/>
              <a:t>13</a:t>
            </a:r>
            <a:endParaRPr baseline="-25000"/>
          </a:p>
        </p:txBody>
      </p:sp>
      <p:sp>
        <p:nvSpPr>
          <p:cNvPr id="394" name="Google Shape;394;g1be52b65ad6_0_1016"/>
          <p:cNvSpPr/>
          <p:nvPr/>
        </p:nvSpPr>
        <p:spPr>
          <a:xfrm>
            <a:off x="6888400" y="2965950"/>
            <a:ext cx="473400" cy="424800"/>
          </a:xfrm>
          <a:prstGeom prst="rect">
            <a:avLst/>
          </a:prstGeom>
          <a:solidFill>
            <a:srgbClr val="FFB92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I</a:t>
            </a:r>
            <a:r>
              <a:rPr baseline="-25000" lang="zh-CN">
                <a:solidFill>
                  <a:schemeClr val="dk1"/>
                </a:solidFill>
              </a:rPr>
              <a:t>23</a:t>
            </a:r>
            <a:endParaRPr/>
          </a:p>
        </p:txBody>
      </p:sp>
      <p:sp>
        <p:nvSpPr>
          <p:cNvPr id="395" name="Google Shape;395;g1be52b65ad6_0_1016"/>
          <p:cNvSpPr/>
          <p:nvPr/>
        </p:nvSpPr>
        <p:spPr>
          <a:xfrm>
            <a:off x="6888400" y="3378450"/>
            <a:ext cx="473400" cy="424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I</a:t>
            </a:r>
            <a:r>
              <a:rPr baseline="-25000" lang="zh-CN">
                <a:solidFill>
                  <a:schemeClr val="dk1"/>
                </a:solidFill>
              </a:rPr>
              <a:t>33</a:t>
            </a:r>
            <a:endParaRPr/>
          </a:p>
        </p:txBody>
      </p:sp>
      <p:sp>
        <p:nvSpPr>
          <p:cNvPr id="396" name="Google Shape;396;g1be52b65ad6_0_1016"/>
          <p:cNvSpPr/>
          <p:nvPr/>
        </p:nvSpPr>
        <p:spPr>
          <a:xfrm>
            <a:off x="6888400" y="3803250"/>
            <a:ext cx="473400" cy="424800"/>
          </a:xfrm>
          <a:prstGeom prst="rect">
            <a:avLst/>
          </a:prstGeom>
          <a:solidFill>
            <a:srgbClr val="FFB92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I</a:t>
            </a:r>
            <a:r>
              <a:rPr baseline="-25000" lang="zh-CN">
                <a:solidFill>
                  <a:schemeClr val="dk1"/>
                </a:solidFill>
              </a:rPr>
              <a:t>43</a:t>
            </a:r>
            <a:endParaRPr/>
          </a:p>
        </p:txBody>
      </p:sp>
      <p:sp>
        <p:nvSpPr>
          <p:cNvPr id="397" name="Google Shape;397;g1be52b65ad6_0_1016"/>
          <p:cNvSpPr/>
          <p:nvPr/>
        </p:nvSpPr>
        <p:spPr>
          <a:xfrm>
            <a:off x="6888400" y="4596750"/>
            <a:ext cx="473400" cy="424800"/>
          </a:xfrm>
          <a:prstGeom prst="rect">
            <a:avLst/>
          </a:prstGeom>
          <a:solidFill>
            <a:srgbClr val="FFB92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…</a:t>
            </a:r>
            <a:endParaRPr baseline="-25000"/>
          </a:p>
        </p:txBody>
      </p:sp>
      <p:sp>
        <p:nvSpPr>
          <p:cNvPr id="398" name="Google Shape;398;g1be52b65ad6_0_1016"/>
          <p:cNvSpPr/>
          <p:nvPr/>
        </p:nvSpPr>
        <p:spPr>
          <a:xfrm>
            <a:off x="6888400" y="5009250"/>
            <a:ext cx="473400" cy="424800"/>
          </a:xfrm>
          <a:prstGeom prst="rect">
            <a:avLst/>
          </a:prstGeom>
          <a:solidFill>
            <a:srgbClr val="FFB92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I</a:t>
            </a:r>
            <a:r>
              <a:rPr baseline="-25000" lang="zh-CN">
                <a:solidFill>
                  <a:schemeClr val="dk1"/>
                </a:solidFill>
              </a:rPr>
              <a:t>n3</a:t>
            </a:r>
            <a:endParaRPr/>
          </a:p>
        </p:txBody>
      </p:sp>
      <p:sp>
        <p:nvSpPr>
          <p:cNvPr id="399" name="Google Shape;399;g1be52b65ad6_0_1016"/>
          <p:cNvSpPr/>
          <p:nvPr/>
        </p:nvSpPr>
        <p:spPr>
          <a:xfrm>
            <a:off x="6888400" y="4184250"/>
            <a:ext cx="473400" cy="424800"/>
          </a:xfrm>
          <a:prstGeom prst="rect">
            <a:avLst/>
          </a:prstGeom>
          <a:solidFill>
            <a:srgbClr val="FFB92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I</a:t>
            </a:r>
            <a:r>
              <a:rPr baseline="-25000" lang="zh-CN">
                <a:solidFill>
                  <a:schemeClr val="dk1"/>
                </a:solidFill>
              </a:rPr>
              <a:t>53</a:t>
            </a:r>
            <a:endParaRPr/>
          </a:p>
        </p:txBody>
      </p:sp>
      <p:sp>
        <p:nvSpPr>
          <p:cNvPr id="400" name="Google Shape;400;g1be52b65ad6_0_1016"/>
          <p:cNvSpPr/>
          <p:nvPr/>
        </p:nvSpPr>
        <p:spPr>
          <a:xfrm>
            <a:off x="7345600" y="2553450"/>
            <a:ext cx="473400" cy="424800"/>
          </a:xfrm>
          <a:prstGeom prst="rect">
            <a:avLst/>
          </a:prstGeom>
          <a:solidFill>
            <a:srgbClr val="FFB92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I</a:t>
            </a:r>
            <a:r>
              <a:rPr baseline="-25000" lang="zh-CN">
                <a:solidFill>
                  <a:schemeClr val="dk1"/>
                </a:solidFill>
              </a:rPr>
              <a:t>14</a:t>
            </a:r>
            <a:endParaRPr/>
          </a:p>
        </p:txBody>
      </p:sp>
      <p:sp>
        <p:nvSpPr>
          <p:cNvPr id="401" name="Google Shape;401;g1be52b65ad6_0_1016"/>
          <p:cNvSpPr/>
          <p:nvPr/>
        </p:nvSpPr>
        <p:spPr>
          <a:xfrm>
            <a:off x="7345600" y="2965950"/>
            <a:ext cx="473400" cy="424800"/>
          </a:xfrm>
          <a:prstGeom prst="rect">
            <a:avLst/>
          </a:prstGeom>
          <a:solidFill>
            <a:srgbClr val="FFB92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I</a:t>
            </a:r>
            <a:r>
              <a:rPr baseline="-25000" lang="zh-CN">
                <a:solidFill>
                  <a:schemeClr val="dk1"/>
                </a:solidFill>
              </a:rPr>
              <a:t>24</a:t>
            </a:r>
            <a:endParaRPr/>
          </a:p>
        </p:txBody>
      </p:sp>
      <p:sp>
        <p:nvSpPr>
          <p:cNvPr id="402" name="Google Shape;402;g1be52b65ad6_0_1016"/>
          <p:cNvSpPr/>
          <p:nvPr/>
        </p:nvSpPr>
        <p:spPr>
          <a:xfrm>
            <a:off x="7345600" y="3378450"/>
            <a:ext cx="473400" cy="424800"/>
          </a:xfrm>
          <a:prstGeom prst="rect">
            <a:avLst/>
          </a:prstGeom>
          <a:solidFill>
            <a:srgbClr val="FFB92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I</a:t>
            </a:r>
            <a:r>
              <a:rPr baseline="-25000" lang="zh-CN">
                <a:solidFill>
                  <a:schemeClr val="dk1"/>
                </a:solidFill>
              </a:rPr>
              <a:t>34</a:t>
            </a:r>
            <a:endParaRPr/>
          </a:p>
        </p:txBody>
      </p:sp>
      <p:sp>
        <p:nvSpPr>
          <p:cNvPr id="403" name="Google Shape;403;g1be52b65ad6_0_1016"/>
          <p:cNvSpPr/>
          <p:nvPr/>
        </p:nvSpPr>
        <p:spPr>
          <a:xfrm>
            <a:off x="7345600" y="3803250"/>
            <a:ext cx="473400" cy="424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I</a:t>
            </a:r>
            <a:r>
              <a:rPr baseline="-25000" lang="zh-CN">
                <a:solidFill>
                  <a:schemeClr val="dk1"/>
                </a:solidFill>
              </a:rPr>
              <a:t>44</a:t>
            </a:r>
            <a:endParaRPr/>
          </a:p>
        </p:txBody>
      </p:sp>
      <p:sp>
        <p:nvSpPr>
          <p:cNvPr id="404" name="Google Shape;404;g1be52b65ad6_0_1016"/>
          <p:cNvSpPr/>
          <p:nvPr/>
        </p:nvSpPr>
        <p:spPr>
          <a:xfrm>
            <a:off x="7345600" y="4596750"/>
            <a:ext cx="473400" cy="424800"/>
          </a:xfrm>
          <a:prstGeom prst="rect">
            <a:avLst/>
          </a:prstGeom>
          <a:solidFill>
            <a:srgbClr val="FFB92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…</a:t>
            </a:r>
            <a:endParaRPr baseline="-25000"/>
          </a:p>
        </p:txBody>
      </p:sp>
      <p:sp>
        <p:nvSpPr>
          <p:cNvPr id="405" name="Google Shape;405;g1be52b65ad6_0_1016"/>
          <p:cNvSpPr/>
          <p:nvPr/>
        </p:nvSpPr>
        <p:spPr>
          <a:xfrm>
            <a:off x="7345600" y="5009250"/>
            <a:ext cx="473400" cy="424800"/>
          </a:xfrm>
          <a:prstGeom prst="rect">
            <a:avLst/>
          </a:prstGeom>
          <a:solidFill>
            <a:srgbClr val="FFB92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I</a:t>
            </a:r>
            <a:r>
              <a:rPr baseline="-25000" lang="zh-CN">
                <a:solidFill>
                  <a:schemeClr val="dk1"/>
                </a:solidFill>
              </a:rPr>
              <a:t>n4</a:t>
            </a:r>
            <a:endParaRPr/>
          </a:p>
        </p:txBody>
      </p:sp>
      <p:sp>
        <p:nvSpPr>
          <p:cNvPr id="406" name="Google Shape;406;g1be52b65ad6_0_1016"/>
          <p:cNvSpPr/>
          <p:nvPr/>
        </p:nvSpPr>
        <p:spPr>
          <a:xfrm>
            <a:off x="7345600" y="4184250"/>
            <a:ext cx="473400" cy="424800"/>
          </a:xfrm>
          <a:prstGeom prst="rect">
            <a:avLst/>
          </a:prstGeom>
          <a:solidFill>
            <a:srgbClr val="FFB92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I</a:t>
            </a:r>
            <a:r>
              <a:rPr baseline="-25000" lang="zh-CN">
                <a:solidFill>
                  <a:schemeClr val="dk1"/>
                </a:solidFill>
              </a:rPr>
              <a:t>54</a:t>
            </a:r>
            <a:endParaRPr/>
          </a:p>
        </p:txBody>
      </p:sp>
      <p:sp>
        <p:nvSpPr>
          <p:cNvPr id="407" name="Google Shape;407;g1be52b65ad6_0_1016"/>
          <p:cNvSpPr/>
          <p:nvPr/>
        </p:nvSpPr>
        <p:spPr>
          <a:xfrm>
            <a:off x="7802800" y="2553450"/>
            <a:ext cx="473400" cy="424800"/>
          </a:xfrm>
          <a:prstGeom prst="rect">
            <a:avLst/>
          </a:prstGeom>
          <a:solidFill>
            <a:srgbClr val="FFB92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I</a:t>
            </a:r>
            <a:r>
              <a:rPr baseline="-25000" lang="zh-CN">
                <a:solidFill>
                  <a:schemeClr val="dk1"/>
                </a:solidFill>
              </a:rPr>
              <a:t>15</a:t>
            </a:r>
            <a:endParaRPr/>
          </a:p>
        </p:txBody>
      </p:sp>
      <p:sp>
        <p:nvSpPr>
          <p:cNvPr id="408" name="Google Shape;408;g1be52b65ad6_0_1016"/>
          <p:cNvSpPr/>
          <p:nvPr/>
        </p:nvSpPr>
        <p:spPr>
          <a:xfrm>
            <a:off x="7802800" y="2965950"/>
            <a:ext cx="473400" cy="424800"/>
          </a:xfrm>
          <a:prstGeom prst="rect">
            <a:avLst/>
          </a:prstGeom>
          <a:solidFill>
            <a:srgbClr val="FFB92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I</a:t>
            </a:r>
            <a:r>
              <a:rPr baseline="-25000" lang="zh-CN">
                <a:solidFill>
                  <a:schemeClr val="dk1"/>
                </a:solidFill>
              </a:rPr>
              <a:t>25</a:t>
            </a:r>
            <a:endParaRPr/>
          </a:p>
        </p:txBody>
      </p:sp>
      <p:sp>
        <p:nvSpPr>
          <p:cNvPr id="409" name="Google Shape;409;g1be52b65ad6_0_1016"/>
          <p:cNvSpPr/>
          <p:nvPr/>
        </p:nvSpPr>
        <p:spPr>
          <a:xfrm>
            <a:off x="7802800" y="3378450"/>
            <a:ext cx="473400" cy="424800"/>
          </a:xfrm>
          <a:prstGeom prst="rect">
            <a:avLst/>
          </a:prstGeom>
          <a:solidFill>
            <a:srgbClr val="FFB92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I</a:t>
            </a:r>
            <a:r>
              <a:rPr baseline="-25000" lang="zh-CN">
                <a:solidFill>
                  <a:schemeClr val="dk1"/>
                </a:solidFill>
              </a:rPr>
              <a:t>35</a:t>
            </a:r>
            <a:endParaRPr/>
          </a:p>
        </p:txBody>
      </p:sp>
      <p:sp>
        <p:nvSpPr>
          <p:cNvPr id="410" name="Google Shape;410;g1be52b65ad6_0_1016"/>
          <p:cNvSpPr/>
          <p:nvPr/>
        </p:nvSpPr>
        <p:spPr>
          <a:xfrm>
            <a:off x="7802800" y="3803250"/>
            <a:ext cx="473400" cy="424800"/>
          </a:xfrm>
          <a:prstGeom prst="rect">
            <a:avLst/>
          </a:prstGeom>
          <a:solidFill>
            <a:srgbClr val="FFB92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I</a:t>
            </a:r>
            <a:r>
              <a:rPr baseline="-25000" lang="zh-CN">
                <a:solidFill>
                  <a:schemeClr val="dk1"/>
                </a:solidFill>
              </a:rPr>
              <a:t>45</a:t>
            </a:r>
            <a:endParaRPr/>
          </a:p>
        </p:txBody>
      </p:sp>
      <p:sp>
        <p:nvSpPr>
          <p:cNvPr id="411" name="Google Shape;411;g1be52b65ad6_0_1016"/>
          <p:cNvSpPr/>
          <p:nvPr/>
        </p:nvSpPr>
        <p:spPr>
          <a:xfrm>
            <a:off x="7802800" y="4596750"/>
            <a:ext cx="473400" cy="424800"/>
          </a:xfrm>
          <a:prstGeom prst="rect">
            <a:avLst/>
          </a:prstGeom>
          <a:solidFill>
            <a:srgbClr val="FFB92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…</a:t>
            </a:r>
            <a:endParaRPr baseline="-25000"/>
          </a:p>
        </p:txBody>
      </p:sp>
      <p:sp>
        <p:nvSpPr>
          <p:cNvPr id="412" name="Google Shape;412;g1be52b65ad6_0_1016"/>
          <p:cNvSpPr/>
          <p:nvPr/>
        </p:nvSpPr>
        <p:spPr>
          <a:xfrm>
            <a:off x="7802800" y="5009250"/>
            <a:ext cx="473400" cy="424800"/>
          </a:xfrm>
          <a:prstGeom prst="rect">
            <a:avLst/>
          </a:prstGeom>
          <a:solidFill>
            <a:srgbClr val="FFB92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I</a:t>
            </a:r>
            <a:r>
              <a:rPr baseline="-25000" lang="zh-CN">
                <a:solidFill>
                  <a:schemeClr val="dk1"/>
                </a:solidFill>
              </a:rPr>
              <a:t>n5</a:t>
            </a:r>
            <a:endParaRPr/>
          </a:p>
        </p:txBody>
      </p:sp>
      <p:sp>
        <p:nvSpPr>
          <p:cNvPr id="413" name="Google Shape;413;g1be52b65ad6_0_1016"/>
          <p:cNvSpPr/>
          <p:nvPr/>
        </p:nvSpPr>
        <p:spPr>
          <a:xfrm>
            <a:off x="7802800" y="4184250"/>
            <a:ext cx="473400" cy="424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I</a:t>
            </a:r>
            <a:r>
              <a:rPr baseline="-25000" lang="zh-CN">
                <a:solidFill>
                  <a:schemeClr val="dk1"/>
                </a:solidFill>
              </a:rPr>
              <a:t>55</a:t>
            </a:r>
            <a:endParaRPr/>
          </a:p>
        </p:txBody>
      </p:sp>
      <p:sp>
        <p:nvSpPr>
          <p:cNvPr id="414" name="Google Shape;414;g1be52b65ad6_0_1016"/>
          <p:cNvSpPr/>
          <p:nvPr/>
        </p:nvSpPr>
        <p:spPr>
          <a:xfrm>
            <a:off x="8260000" y="2553450"/>
            <a:ext cx="473400" cy="424800"/>
          </a:xfrm>
          <a:prstGeom prst="rect">
            <a:avLst/>
          </a:prstGeom>
          <a:solidFill>
            <a:srgbClr val="FFB92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…</a:t>
            </a:r>
            <a:endParaRPr/>
          </a:p>
        </p:txBody>
      </p:sp>
      <p:sp>
        <p:nvSpPr>
          <p:cNvPr id="415" name="Google Shape;415;g1be52b65ad6_0_1016"/>
          <p:cNvSpPr/>
          <p:nvPr/>
        </p:nvSpPr>
        <p:spPr>
          <a:xfrm>
            <a:off x="8260000" y="2965950"/>
            <a:ext cx="473400" cy="424800"/>
          </a:xfrm>
          <a:prstGeom prst="rect">
            <a:avLst/>
          </a:prstGeom>
          <a:solidFill>
            <a:srgbClr val="FFB92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…</a:t>
            </a:r>
            <a:endParaRPr baseline="-25000"/>
          </a:p>
        </p:txBody>
      </p:sp>
      <p:sp>
        <p:nvSpPr>
          <p:cNvPr id="416" name="Google Shape;416;g1be52b65ad6_0_1016"/>
          <p:cNvSpPr/>
          <p:nvPr/>
        </p:nvSpPr>
        <p:spPr>
          <a:xfrm>
            <a:off x="8260000" y="3378450"/>
            <a:ext cx="473400" cy="424800"/>
          </a:xfrm>
          <a:prstGeom prst="rect">
            <a:avLst/>
          </a:prstGeom>
          <a:solidFill>
            <a:srgbClr val="FFB92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…</a:t>
            </a:r>
            <a:endParaRPr/>
          </a:p>
        </p:txBody>
      </p:sp>
      <p:sp>
        <p:nvSpPr>
          <p:cNvPr id="417" name="Google Shape;417;g1be52b65ad6_0_1016"/>
          <p:cNvSpPr/>
          <p:nvPr/>
        </p:nvSpPr>
        <p:spPr>
          <a:xfrm>
            <a:off x="8260000" y="3803250"/>
            <a:ext cx="473400" cy="424800"/>
          </a:xfrm>
          <a:prstGeom prst="rect">
            <a:avLst/>
          </a:prstGeom>
          <a:solidFill>
            <a:srgbClr val="FFB92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…</a:t>
            </a:r>
            <a:endParaRPr baseline="-25000"/>
          </a:p>
        </p:txBody>
      </p:sp>
      <p:sp>
        <p:nvSpPr>
          <p:cNvPr id="418" name="Google Shape;418;g1be52b65ad6_0_1016"/>
          <p:cNvSpPr/>
          <p:nvPr/>
        </p:nvSpPr>
        <p:spPr>
          <a:xfrm>
            <a:off x="8260000" y="4596750"/>
            <a:ext cx="473400" cy="424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…</a:t>
            </a:r>
            <a:endParaRPr baseline="-25000"/>
          </a:p>
        </p:txBody>
      </p:sp>
      <p:sp>
        <p:nvSpPr>
          <p:cNvPr id="419" name="Google Shape;419;g1be52b65ad6_0_1016"/>
          <p:cNvSpPr/>
          <p:nvPr/>
        </p:nvSpPr>
        <p:spPr>
          <a:xfrm>
            <a:off x="8260000" y="5009250"/>
            <a:ext cx="473400" cy="424800"/>
          </a:xfrm>
          <a:prstGeom prst="rect">
            <a:avLst/>
          </a:prstGeom>
          <a:solidFill>
            <a:srgbClr val="FFB92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…</a:t>
            </a:r>
            <a:endParaRPr/>
          </a:p>
        </p:txBody>
      </p:sp>
      <p:sp>
        <p:nvSpPr>
          <p:cNvPr id="420" name="Google Shape;420;g1be52b65ad6_0_1016"/>
          <p:cNvSpPr/>
          <p:nvPr/>
        </p:nvSpPr>
        <p:spPr>
          <a:xfrm>
            <a:off x="8260000" y="4184250"/>
            <a:ext cx="473400" cy="424800"/>
          </a:xfrm>
          <a:prstGeom prst="rect">
            <a:avLst/>
          </a:prstGeom>
          <a:solidFill>
            <a:srgbClr val="FFB92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…</a:t>
            </a:r>
            <a:endParaRPr/>
          </a:p>
        </p:txBody>
      </p:sp>
      <p:sp>
        <p:nvSpPr>
          <p:cNvPr id="421" name="Google Shape;421;g1be52b65ad6_0_1016"/>
          <p:cNvSpPr/>
          <p:nvPr/>
        </p:nvSpPr>
        <p:spPr>
          <a:xfrm>
            <a:off x="8717200" y="2553450"/>
            <a:ext cx="473400" cy="424800"/>
          </a:xfrm>
          <a:prstGeom prst="rect">
            <a:avLst/>
          </a:prstGeom>
          <a:solidFill>
            <a:srgbClr val="FFB92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I</a:t>
            </a:r>
            <a:r>
              <a:rPr baseline="-25000" lang="zh-CN">
                <a:solidFill>
                  <a:schemeClr val="dk1"/>
                </a:solidFill>
              </a:rPr>
              <a:t>1n</a:t>
            </a:r>
            <a:endParaRPr/>
          </a:p>
        </p:txBody>
      </p:sp>
      <p:sp>
        <p:nvSpPr>
          <p:cNvPr id="422" name="Google Shape;422;g1be52b65ad6_0_1016"/>
          <p:cNvSpPr/>
          <p:nvPr/>
        </p:nvSpPr>
        <p:spPr>
          <a:xfrm>
            <a:off x="8717200" y="2965950"/>
            <a:ext cx="473400" cy="424800"/>
          </a:xfrm>
          <a:prstGeom prst="rect">
            <a:avLst/>
          </a:prstGeom>
          <a:solidFill>
            <a:srgbClr val="FFB92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I</a:t>
            </a:r>
            <a:r>
              <a:rPr baseline="-25000" lang="zh-CN">
                <a:solidFill>
                  <a:schemeClr val="dk1"/>
                </a:solidFill>
              </a:rPr>
              <a:t>2n</a:t>
            </a:r>
            <a:endParaRPr/>
          </a:p>
        </p:txBody>
      </p:sp>
      <p:sp>
        <p:nvSpPr>
          <p:cNvPr id="423" name="Google Shape;423;g1be52b65ad6_0_1016"/>
          <p:cNvSpPr/>
          <p:nvPr/>
        </p:nvSpPr>
        <p:spPr>
          <a:xfrm>
            <a:off x="8717200" y="3378450"/>
            <a:ext cx="473400" cy="424800"/>
          </a:xfrm>
          <a:prstGeom prst="rect">
            <a:avLst/>
          </a:prstGeom>
          <a:solidFill>
            <a:srgbClr val="FFB92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I</a:t>
            </a:r>
            <a:r>
              <a:rPr baseline="-25000" lang="zh-CN">
                <a:solidFill>
                  <a:schemeClr val="dk1"/>
                </a:solidFill>
              </a:rPr>
              <a:t>3n</a:t>
            </a:r>
            <a:endParaRPr/>
          </a:p>
        </p:txBody>
      </p:sp>
      <p:sp>
        <p:nvSpPr>
          <p:cNvPr id="424" name="Google Shape;424;g1be52b65ad6_0_1016"/>
          <p:cNvSpPr/>
          <p:nvPr/>
        </p:nvSpPr>
        <p:spPr>
          <a:xfrm>
            <a:off x="8717200" y="3803250"/>
            <a:ext cx="473400" cy="424800"/>
          </a:xfrm>
          <a:prstGeom prst="rect">
            <a:avLst/>
          </a:prstGeom>
          <a:solidFill>
            <a:srgbClr val="FFB92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I</a:t>
            </a:r>
            <a:r>
              <a:rPr baseline="-25000" lang="zh-CN">
                <a:solidFill>
                  <a:schemeClr val="dk1"/>
                </a:solidFill>
              </a:rPr>
              <a:t>4n</a:t>
            </a:r>
            <a:endParaRPr/>
          </a:p>
        </p:txBody>
      </p:sp>
      <p:sp>
        <p:nvSpPr>
          <p:cNvPr id="425" name="Google Shape;425;g1be52b65ad6_0_1016"/>
          <p:cNvSpPr/>
          <p:nvPr/>
        </p:nvSpPr>
        <p:spPr>
          <a:xfrm>
            <a:off x="8717200" y="4596750"/>
            <a:ext cx="473400" cy="424800"/>
          </a:xfrm>
          <a:prstGeom prst="rect">
            <a:avLst/>
          </a:prstGeom>
          <a:solidFill>
            <a:srgbClr val="FFB92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…</a:t>
            </a:r>
            <a:endParaRPr baseline="-25000"/>
          </a:p>
        </p:txBody>
      </p:sp>
      <p:sp>
        <p:nvSpPr>
          <p:cNvPr id="426" name="Google Shape;426;g1be52b65ad6_0_1016"/>
          <p:cNvSpPr/>
          <p:nvPr/>
        </p:nvSpPr>
        <p:spPr>
          <a:xfrm>
            <a:off x="8717200" y="5009250"/>
            <a:ext cx="473400" cy="424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I</a:t>
            </a:r>
            <a:r>
              <a:rPr baseline="-25000" lang="zh-CN">
                <a:solidFill>
                  <a:schemeClr val="dk1"/>
                </a:solidFill>
              </a:rPr>
              <a:t>nn</a:t>
            </a:r>
            <a:endParaRPr/>
          </a:p>
        </p:txBody>
      </p:sp>
      <p:sp>
        <p:nvSpPr>
          <p:cNvPr id="427" name="Google Shape;427;g1be52b65ad6_0_1016"/>
          <p:cNvSpPr/>
          <p:nvPr/>
        </p:nvSpPr>
        <p:spPr>
          <a:xfrm>
            <a:off x="8717200" y="4184250"/>
            <a:ext cx="473400" cy="424800"/>
          </a:xfrm>
          <a:prstGeom prst="rect">
            <a:avLst/>
          </a:prstGeom>
          <a:solidFill>
            <a:srgbClr val="FFB92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I</a:t>
            </a:r>
            <a:r>
              <a:rPr baseline="-25000" lang="zh-CN">
                <a:solidFill>
                  <a:schemeClr val="dk1"/>
                </a:solidFill>
              </a:rPr>
              <a:t>5n</a:t>
            </a:r>
            <a:endParaRPr/>
          </a:p>
        </p:txBody>
      </p:sp>
      <p:sp>
        <p:nvSpPr>
          <p:cNvPr id="428" name="Google Shape;428;g1be52b65ad6_0_1016"/>
          <p:cNvSpPr txBox="1"/>
          <p:nvPr>
            <p:ph idx="4294967295" type="title"/>
          </p:nvPr>
        </p:nvSpPr>
        <p:spPr>
          <a:xfrm>
            <a:off x="476075" y="487950"/>
            <a:ext cx="6619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Montserrat"/>
              <a:buNone/>
            </a:pPr>
            <a:r>
              <a:rPr lang="zh-CN" sz="2700">
                <a:solidFill>
                  <a:srgbClr val="FFB92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Without Labels - CrossModel</a:t>
            </a:r>
            <a:endParaRPr>
              <a:solidFill>
                <a:srgbClr val="FFB92B"/>
              </a:solidFill>
            </a:endParaRPr>
          </a:p>
        </p:txBody>
      </p:sp>
      <p:sp>
        <p:nvSpPr>
          <p:cNvPr id="429" name="Google Shape;429;g1be52b65ad6_0_1016"/>
          <p:cNvSpPr txBox="1"/>
          <p:nvPr/>
        </p:nvSpPr>
        <p:spPr>
          <a:xfrm>
            <a:off x="2885500" y="6154000"/>
            <a:ext cx="5583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222222"/>
                </a:solidFill>
                <a:highlight>
                  <a:srgbClr val="FFFFFF"/>
                </a:highlight>
              </a:rPr>
              <a:t>Radford, Alec, et al. "Learning transferable visual models from natural language supervision." </a:t>
            </a:r>
            <a:r>
              <a:rPr i="1" lang="zh-CN" sz="1000">
                <a:solidFill>
                  <a:srgbClr val="222222"/>
                </a:solidFill>
                <a:highlight>
                  <a:srgbClr val="FFFFFF"/>
                </a:highlight>
              </a:rPr>
              <a:t>International Conference on Machine Learning</a:t>
            </a:r>
            <a:r>
              <a:rPr lang="zh-CN" sz="1000">
                <a:solidFill>
                  <a:srgbClr val="222222"/>
                </a:solidFill>
                <a:highlight>
                  <a:srgbClr val="FFFFFF"/>
                </a:highlight>
              </a:rPr>
              <a:t>. PMLR, 2021.</a:t>
            </a:r>
            <a:endParaRPr/>
          </a:p>
        </p:txBody>
      </p:sp>
      <p:sp>
        <p:nvSpPr>
          <p:cNvPr id="430" name="Google Shape;430;g1be52b65ad6_0_1016"/>
          <p:cNvSpPr/>
          <p:nvPr/>
        </p:nvSpPr>
        <p:spPr>
          <a:xfrm>
            <a:off x="806475" y="2527300"/>
            <a:ext cx="473400" cy="42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</a:t>
            </a:r>
            <a:r>
              <a:rPr baseline="-25000" lang="zh-CN"/>
              <a:t>n</a:t>
            </a:r>
            <a:endParaRPr baseline="-25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oogle Shape;435;g1be52b65ad6_0_1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9263" y="152400"/>
            <a:ext cx="5033478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be52b65ad6_0_1156"/>
          <p:cNvSpPr txBox="1"/>
          <p:nvPr>
            <p:ph idx="4294967295" type="title"/>
          </p:nvPr>
        </p:nvSpPr>
        <p:spPr>
          <a:xfrm>
            <a:off x="-209725" y="487950"/>
            <a:ext cx="6619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Montserrat"/>
              <a:buNone/>
            </a:pPr>
            <a:r>
              <a:rPr lang="zh-CN" sz="2700">
                <a:solidFill>
                  <a:srgbClr val="FFB92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Without Labels - UniModel</a:t>
            </a:r>
            <a:endParaRPr>
              <a:solidFill>
                <a:srgbClr val="FFB92B"/>
              </a:solidFill>
            </a:endParaRPr>
          </a:p>
        </p:txBody>
      </p:sp>
      <p:pic>
        <p:nvPicPr>
          <p:cNvPr id="441" name="Google Shape;441;g1be52b65ad6_0_1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3657" y="4508979"/>
            <a:ext cx="2304634" cy="1400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g1be52b65ad6_0_11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31618" y="3119440"/>
            <a:ext cx="1536423" cy="1389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g1be52b65ad6_0_11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23908" y="3119440"/>
            <a:ext cx="1536423" cy="1389539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g1be52b65ad6_0_1156"/>
          <p:cNvSpPr/>
          <p:nvPr/>
        </p:nvSpPr>
        <p:spPr>
          <a:xfrm>
            <a:off x="7512028" y="2440997"/>
            <a:ext cx="2960100" cy="57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zh-CN" sz="1900"/>
              <a:t>Encoder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g1be52b65ad6_0_1156"/>
          <p:cNvSpPr/>
          <p:nvPr/>
        </p:nvSpPr>
        <p:spPr>
          <a:xfrm>
            <a:off x="2219737" y="2440997"/>
            <a:ext cx="2960100" cy="57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zh-CN" sz="1900"/>
              <a:t>Encoder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g1be52b65ad6_0_1156"/>
          <p:cNvSpPr/>
          <p:nvPr/>
        </p:nvSpPr>
        <p:spPr>
          <a:xfrm>
            <a:off x="2039200" y="1818680"/>
            <a:ext cx="3321000" cy="41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zh-CN" sz="1900"/>
              <a:t>v</a:t>
            </a:r>
            <a:r>
              <a:rPr baseline="-25000" lang="zh-CN" sz="1900"/>
              <a:t>0</a:t>
            </a:r>
            <a:endParaRPr b="0" baseline="-2500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g1be52b65ad6_0_1156"/>
          <p:cNvSpPr/>
          <p:nvPr/>
        </p:nvSpPr>
        <p:spPr>
          <a:xfrm>
            <a:off x="7331500" y="1818542"/>
            <a:ext cx="3321000" cy="41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zh-CN" sz="1900"/>
              <a:t>v</a:t>
            </a:r>
            <a:r>
              <a:rPr baseline="-25000" lang="zh-CN" sz="1900"/>
              <a:t>1</a:t>
            </a:r>
            <a:endParaRPr b="0" baseline="-2500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g1be52b65ad6_0_1156"/>
          <p:cNvSpPr txBox="1"/>
          <p:nvPr/>
        </p:nvSpPr>
        <p:spPr>
          <a:xfrm>
            <a:off x="5193648" y="1251125"/>
            <a:ext cx="2665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52400" spcFirstLastPara="1" rIns="121900" wrap="square" tIns="1219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zh-C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Contrastive </a:t>
            </a:r>
            <a:r>
              <a:rPr lang="zh-CN" sz="1900"/>
              <a:t>L</a:t>
            </a:r>
            <a:r>
              <a:rPr b="0" i="0" lang="zh-C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oss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be52b65ad6_0_1166"/>
          <p:cNvSpPr txBox="1"/>
          <p:nvPr>
            <p:ph idx="4294967295" type="title"/>
          </p:nvPr>
        </p:nvSpPr>
        <p:spPr>
          <a:xfrm>
            <a:off x="16850" y="487950"/>
            <a:ext cx="5419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Montserrat"/>
              <a:buNone/>
            </a:pPr>
            <a:r>
              <a:rPr lang="zh-CN" sz="2700">
                <a:solidFill>
                  <a:srgbClr val="FFB92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What do get from it?</a:t>
            </a:r>
            <a:endParaRPr>
              <a:solidFill>
                <a:srgbClr val="FFB92B"/>
              </a:solidFill>
            </a:endParaRPr>
          </a:p>
        </p:txBody>
      </p:sp>
      <p:pic>
        <p:nvPicPr>
          <p:cNvPr id="454" name="Google Shape;454;g1be52b65ad6_0_1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8150"/>
            <a:ext cx="11887201" cy="543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be52b65ad6_0_99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Montserrat"/>
                <a:ea typeface="Montserrat"/>
                <a:cs typeface="Montserrat"/>
                <a:sym typeface="Montserrat"/>
              </a:rPr>
              <a:t>Me</a:t>
            </a:r>
            <a:endParaRPr b="1"/>
          </a:p>
        </p:txBody>
      </p:sp>
      <p:sp>
        <p:nvSpPr>
          <p:cNvPr id="78" name="Google Shape;78;g1be52b65ad6_0_99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latin typeface="Montserrat"/>
                <a:ea typeface="Montserrat"/>
                <a:cs typeface="Montserrat"/>
                <a:sym typeface="Montserrat"/>
              </a:rPr>
              <a:t>Bachelor: Lanzhou University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CN" sz="2000">
                <a:latin typeface="Montserrat"/>
                <a:ea typeface="Montserrat"/>
                <a:cs typeface="Montserrat"/>
                <a:sym typeface="Montserrat"/>
              </a:rPr>
              <a:t>Master: Delft University of Technology (Multimedia Computing Group)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CN" sz="2000">
                <a:latin typeface="Montserrat"/>
                <a:ea typeface="Montserrat"/>
                <a:cs typeface="Montserrat"/>
                <a:sym typeface="Montserrat"/>
              </a:rPr>
              <a:t>Working: IBM (Amsterdam),  Sensara (Rotterdam), Jina AI (Berlin, current)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CN" sz="2000">
                <a:latin typeface="Montserrat"/>
                <a:ea typeface="Montserrat"/>
                <a:cs typeface="Montserrat"/>
                <a:sym typeface="Montserrat"/>
              </a:rPr>
              <a:t>Github: bwanglzu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CN" sz="2000">
                <a:latin typeface="Montserrat"/>
                <a:ea typeface="Montserrat"/>
                <a:cs typeface="Montserrat"/>
                <a:sym typeface="Montserrat"/>
              </a:rPr>
              <a:t>Twitter: bo_wangbo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be52b65ad6_0_1327"/>
          <p:cNvSpPr txBox="1"/>
          <p:nvPr>
            <p:ph idx="4294967295" type="title"/>
          </p:nvPr>
        </p:nvSpPr>
        <p:spPr>
          <a:xfrm>
            <a:off x="229950" y="512225"/>
            <a:ext cx="4170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Montserrat"/>
              <a:buNone/>
            </a:pPr>
            <a:r>
              <a:rPr lang="zh-CN" sz="2700">
                <a:solidFill>
                  <a:srgbClr val="FFB92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What do you pay?</a:t>
            </a:r>
            <a:endParaRPr>
              <a:solidFill>
                <a:srgbClr val="FFB92B"/>
              </a:solidFill>
            </a:endParaRPr>
          </a:p>
        </p:txBody>
      </p:sp>
      <p:sp>
        <p:nvSpPr>
          <p:cNvPr id="460" name="Google Shape;460;g1be52b65ad6_0_1327"/>
          <p:cNvSpPr txBox="1"/>
          <p:nvPr>
            <p:ph idx="4294967295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lang="zh-CN">
                <a:latin typeface="Montserrat"/>
                <a:ea typeface="Montserrat"/>
                <a:cs typeface="Montserrat"/>
                <a:sym typeface="Montserrat"/>
              </a:rPr>
              <a:t>Depends, a few handureds to several thousands labeled data is sufficiently enough.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lang="zh-CN">
                <a:latin typeface="Montserrat"/>
                <a:ea typeface="Montserrat"/>
                <a:cs typeface="Montserrat"/>
                <a:sym typeface="Montserrat"/>
              </a:rPr>
              <a:t>Given the effectiveness of GPU utilization, and limited amount of training data, fine-tuning could be finished in 15 minutes to less than half a day.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1" name="Google Shape;461;g1be52b65ad6_0_1327"/>
          <p:cNvSpPr txBox="1"/>
          <p:nvPr/>
        </p:nvSpPr>
        <p:spPr>
          <a:xfrm>
            <a:off x="3892900" y="6091825"/>
            <a:ext cx="440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222222"/>
                </a:solidFill>
                <a:highlight>
                  <a:srgbClr val="FFFFFF"/>
                </a:highlight>
              </a:rPr>
              <a:t>Fine-tuning with Low Budget and High Expectations: https://jina.ai/news/fine-tuning-with-low-budget-and-high-expectations/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be52b65ad6_0_1332"/>
          <p:cNvSpPr txBox="1"/>
          <p:nvPr>
            <p:ph idx="4294967295" type="title"/>
          </p:nvPr>
        </p:nvSpPr>
        <p:spPr>
          <a:xfrm>
            <a:off x="2590350" y="3090896"/>
            <a:ext cx="70113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Montserrat"/>
              <a:buNone/>
            </a:pPr>
            <a:r>
              <a:rPr lang="zh-CN" sz="2700">
                <a:solidFill>
                  <a:srgbClr val="FFB92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This is not the end..</a:t>
            </a:r>
            <a:endParaRPr>
              <a:solidFill>
                <a:srgbClr val="FFB92B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be52b65ad6_0_1336"/>
          <p:cNvSpPr txBox="1"/>
          <p:nvPr>
            <p:ph idx="4294967295" type="title"/>
          </p:nvPr>
        </p:nvSpPr>
        <p:spPr>
          <a:xfrm>
            <a:off x="77550" y="512225"/>
            <a:ext cx="6246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Montserrat"/>
              <a:buNone/>
            </a:pPr>
            <a:r>
              <a:rPr lang="zh-CN" sz="2700">
                <a:solidFill>
                  <a:srgbClr val="FFB92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Model Fine-tuning as Service</a:t>
            </a:r>
            <a:endParaRPr>
              <a:solidFill>
                <a:srgbClr val="FFB92B"/>
              </a:solidFill>
            </a:endParaRPr>
          </a:p>
        </p:txBody>
      </p:sp>
      <p:sp>
        <p:nvSpPr>
          <p:cNvPr id="472" name="Google Shape;472;g1be52b65ad6_0_1336"/>
          <p:cNvSpPr txBox="1"/>
          <p:nvPr>
            <p:ph idx="4294967295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lang="zh-CN">
                <a:latin typeface="Montserrat"/>
                <a:ea typeface="Montserrat"/>
                <a:cs typeface="Montserrat"/>
                <a:sym typeface="Montserrat"/>
              </a:rPr>
              <a:t>For software engineers, still too complex.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lang="zh-CN">
                <a:latin typeface="Montserrat"/>
                <a:ea typeface="Montserrat"/>
                <a:cs typeface="Montserrat"/>
                <a:sym typeface="Montserrat"/>
              </a:rPr>
              <a:t>Lack of computing resources, or lack of experience in GPU utilization.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lang="zh-CN">
                <a:latin typeface="Montserrat"/>
                <a:ea typeface="Montserrat"/>
                <a:cs typeface="Montserrat"/>
                <a:sym typeface="Montserrat"/>
              </a:rPr>
              <a:t>Heavy dependencies (ML Frameworks).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7" name="Google Shape;477;g1be52b65ad6_0_13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0713"/>
            <a:ext cx="11887200" cy="6376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be52b65ad6_0_1345"/>
          <p:cNvSpPr txBox="1"/>
          <p:nvPr>
            <p:ph idx="4294967295" type="title"/>
          </p:nvPr>
        </p:nvSpPr>
        <p:spPr>
          <a:xfrm>
            <a:off x="534750" y="512225"/>
            <a:ext cx="7670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Montserrat"/>
              <a:buNone/>
            </a:pPr>
            <a:r>
              <a:rPr lang="zh-CN" sz="2700">
                <a:solidFill>
                  <a:srgbClr val="FFB92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Before/after you call the `fit` function..</a:t>
            </a:r>
            <a:endParaRPr>
              <a:solidFill>
                <a:srgbClr val="FFB92B"/>
              </a:solidFill>
            </a:endParaRPr>
          </a:p>
        </p:txBody>
      </p:sp>
      <p:sp>
        <p:nvSpPr>
          <p:cNvPr id="483" name="Google Shape;483;g1be52b65ad6_0_1345"/>
          <p:cNvSpPr txBox="1"/>
          <p:nvPr>
            <p:ph idx="4294967295" type="body"/>
          </p:nvPr>
        </p:nvSpPr>
        <p:spPr>
          <a:xfrm>
            <a:off x="415600" y="13080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lnSpcReduction="10000"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lang="zh-CN">
                <a:latin typeface="Montserrat"/>
                <a:ea typeface="Montserrat"/>
                <a:cs typeface="Montserrat"/>
                <a:sym typeface="Montserrat"/>
              </a:rPr>
              <a:t>At each release, we build cpu and cuda docker image to Container Registry.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lang="zh-CN">
                <a:latin typeface="Montserrat"/>
                <a:ea typeface="Montserrat"/>
                <a:cs typeface="Montserrat"/>
                <a:sym typeface="Montserrat"/>
              </a:rPr>
              <a:t>A dedicated computing resource will be applied for you, with X GPUs, Y CPUs and resources such as memory and disk space from our cloud Kubernetes Cluster.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lang="zh-CN">
                <a:latin typeface="Montserrat"/>
                <a:ea typeface="Montserrat"/>
                <a:cs typeface="Montserrat"/>
                <a:sym typeface="Montserrat"/>
              </a:rPr>
              <a:t>We utilize Argo Workflow which is a </a:t>
            </a:r>
            <a:r>
              <a:rPr lang="zh-CN">
                <a:latin typeface="Montserrat"/>
                <a:ea typeface="Montserrat"/>
                <a:cs typeface="Montserrat"/>
                <a:sym typeface="Montserrat"/>
              </a:rPr>
              <a:t>container-</a:t>
            </a:r>
            <a:r>
              <a:rPr lang="zh-CN">
                <a:latin typeface="Montserrat"/>
                <a:ea typeface="Montserrat"/>
                <a:cs typeface="Montserrat"/>
                <a:sym typeface="Montserrat"/>
              </a:rPr>
              <a:t>native workflow engine to run your fine-tuning job.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lang="zh-CN">
                <a:latin typeface="Montserrat"/>
                <a:ea typeface="Montserrat"/>
                <a:cs typeface="Montserrat"/>
                <a:sym typeface="Montserrat"/>
              </a:rPr>
              <a:t>We utilize Karpenter for node auto-scaling, to p</a:t>
            </a:r>
            <a:r>
              <a:rPr lang="zh-CN">
                <a:latin typeface="Montserrat"/>
                <a:ea typeface="Montserrat"/>
                <a:cs typeface="Montserrat"/>
                <a:sym typeface="Montserrat"/>
              </a:rPr>
              <a:t>rovision nodes based on workload requirements, at scale.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lang="zh-CN">
                <a:latin typeface="Montserrat"/>
                <a:ea typeface="Montserrat"/>
                <a:cs typeface="Montserrat"/>
                <a:sym typeface="Montserrat"/>
              </a:rPr>
              <a:t>In the mean while, all the logs will be centralized in our cloud buckets &amp; logging stack.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be52b65ad6_0_1354"/>
          <p:cNvSpPr txBox="1"/>
          <p:nvPr>
            <p:ph idx="4294967295" type="title"/>
          </p:nvPr>
        </p:nvSpPr>
        <p:spPr>
          <a:xfrm>
            <a:off x="834150" y="2836000"/>
            <a:ext cx="105237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Montserrat"/>
              <a:buNone/>
            </a:pPr>
            <a:r>
              <a:rPr lang="zh-CN" sz="2700">
                <a:solidFill>
                  <a:srgbClr val="FFB92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With this setup, we can efficiently setup computing resources within minutes with CPU or CUDA jobs (up to 16 Nvidia GPUs)</a:t>
            </a:r>
            <a:endParaRPr>
              <a:solidFill>
                <a:srgbClr val="FFB92B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be52b65ad6_0_1373"/>
          <p:cNvSpPr txBox="1"/>
          <p:nvPr>
            <p:ph idx="4294967295" type="title"/>
          </p:nvPr>
        </p:nvSpPr>
        <p:spPr>
          <a:xfrm>
            <a:off x="834150" y="2836000"/>
            <a:ext cx="105237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Montserrat"/>
              <a:buNone/>
            </a:pPr>
            <a:r>
              <a:rPr lang="zh-CN" sz="2700">
                <a:solidFill>
                  <a:srgbClr val="FFB92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For open-source users, we always offer one free GPU.</a:t>
            </a:r>
            <a:endParaRPr>
              <a:solidFill>
                <a:srgbClr val="FFB92B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be52b65ad6_0_1377"/>
          <p:cNvSpPr txBox="1"/>
          <p:nvPr>
            <p:ph idx="4294967295" type="title"/>
          </p:nvPr>
        </p:nvSpPr>
        <p:spPr>
          <a:xfrm>
            <a:off x="207025" y="536500"/>
            <a:ext cx="467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Montserrat"/>
              <a:buNone/>
            </a:pPr>
            <a:r>
              <a:rPr lang="zh-CN" sz="2700">
                <a:solidFill>
                  <a:srgbClr val="FFB92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What we achieved</a:t>
            </a:r>
            <a:endParaRPr>
              <a:solidFill>
                <a:srgbClr val="FFB92B"/>
              </a:solidFill>
            </a:endParaRPr>
          </a:p>
        </p:txBody>
      </p:sp>
      <p:sp>
        <p:nvSpPr>
          <p:cNvPr id="499" name="Google Shape;499;g1be52b65ad6_0_1377"/>
          <p:cNvSpPr txBox="1"/>
          <p:nvPr>
            <p:ph idx="4294967295" type="body"/>
          </p:nvPr>
        </p:nvSpPr>
        <p:spPr>
          <a:xfrm>
            <a:off x="415600" y="13080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lang="zh-CN">
                <a:latin typeface="Montserrat"/>
                <a:ea typeface="Montserrat"/>
                <a:cs typeface="Montserrat"/>
                <a:sym typeface="Montserrat"/>
              </a:rPr>
              <a:t>Extreme easy user interface, even with no code.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lang="zh-CN">
                <a:latin typeface="Montserrat"/>
                <a:ea typeface="Montserrat"/>
                <a:cs typeface="Montserrat"/>
                <a:sym typeface="Montserrat"/>
              </a:rPr>
              <a:t>Always full (90%+) GPU Utilization in the cloud given sufficient </a:t>
            </a:r>
            <a:r>
              <a:rPr lang="zh-CN">
                <a:latin typeface="Montserrat"/>
                <a:ea typeface="Montserrat"/>
                <a:cs typeface="Montserrat"/>
                <a:sym typeface="Montserrat"/>
              </a:rPr>
              <a:t>training</a:t>
            </a:r>
            <a:r>
              <a:rPr lang="zh-CN">
                <a:latin typeface="Montserrat"/>
                <a:ea typeface="Montserrat"/>
                <a:cs typeface="Montserrat"/>
                <a:sym typeface="Montserrat"/>
              </a:rPr>
              <a:t> data.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lang="zh-CN">
                <a:latin typeface="Montserrat"/>
                <a:ea typeface="Montserrat"/>
                <a:cs typeface="Montserrat"/>
                <a:sym typeface="Montserrat"/>
              </a:rPr>
              <a:t>Huge dependency size reduction (1GB +), no need torch, torchvision etc. Since each `fit` is just an api call</a:t>
            </a:r>
            <a:r>
              <a:rPr lang="zh-CN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lang="zh-CN">
                <a:latin typeface="Montserrat"/>
                <a:ea typeface="Montserrat"/>
                <a:cs typeface="Montserrat"/>
                <a:sym typeface="Montserrat"/>
              </a:rPr>
              <a:t>July 1st since release up to Dec 15th 2022, we help our internal &amp; external users fine-tuned 1423 models.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be52b65ad6_0_1388"/>
          <p:cNvSpPr txBox="1"/>
          <p:nvPr>
            <p:ph idx="4294967295" type="title"/>
          </p:nvPr>
        </p:nvSpPr>
        <p:spPr>
          <a:xfrm>
            <a:off x="404600" y="536500"/>
            <a:ext cx="522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Montserrat"/>
              <a:buNone/>
            </a:pPr>
            <a:r>
              <a:rPr lang="zh-CN" sz="2700">
                <a:solidFill>
                  <a:srgbClr val="FFB92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Challenges &amp; Next Step</a:t>
            </a:r>
            <a:endParaRPr>
              <a:solidFill>
                <a:srgbClr val="FFB92B"/>
              </a:solidFill>
            </a:endParaRPr>
          </a:p>
        </p:txBody>
      </p:sp>
      <p:sp>
        <p:nvSpPr>
          <p:cNvPr id="505" name="Google Shape;505;g1be52b65ad6_0_1388"/>
          <p:cNvSpPr txBox="1"/>
          <p:nvPr>
            <p:ph idx="4294967295" type="body"/>
          </p:nvPr>
        </p:nvSpPr>
        <p:spPr>
          <a:xfrm>
            <a:off x="415600" y="13080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lang="zh-CN">
                <a:latin typeface="Montserrat"/>
                <a:ea typeface="Montserrat"/>
                <a:cs typeface="Montserrat"/>
                <a:sym typeface="Montserrat"/>
              </a:rPr>
              <a:t>Losing certain level of flexibility, for advanced users.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lang="zh-CN">
                <a:latin typeface="Montserrat"/>
                <a:ea typeface="Montserrat"/>
                <a:cs typeface="Montserrat"/>
                <a:sym typeface="Montserrat"/>
              </a:rPr>
              <a:t>Data handling should at users hand, this is crucial for big entities.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lang="zh-CN">
                <a:latin typeface="Montserrat"/>
                <a:ea typeface="Montserrat"/>
                <a:cs typeface="Montserrat"/>
                <a:sym typeface="Montserrat"/>
              </a:rPr>
              <a:t>Not enough ppl, even ML engineers are aware the power of embedddings.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lang="zh-CN">
                <a:latin typeface="Montserrat"/>
                <a:ea typeface="Montserrat"/>
                <a:cs typeface="Montserrat"/>
                <a:sym typeface="Montserrat"/>
              </a:rPr>
              <a:t>Breakthrough embedding model towards cross-modality/mult-modality.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lang="zh-CN">
                <a:latin typeface="Montserrat"/>
                <a:ea typeface="Montserrat"/>
                <a:cs typeface="Montserrat"/>
                <a:sym typeface="Montserrat"/>
              </a:rPr>
              <a:t>Be more open &amp; developer friendly towards to the next step: inference.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Google Shape;510;g1be52b65ad6_0_14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6300" y="2247438"/>
            <a:ext cx="7979400" cy="2363125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g1be52b65ad6_0_1405"/>
          <p:cNvSpPr txBox="1"/>
          <p:nvPr>
            <p:ph idx="4294967295" type="title"/>
          </p:nvPr>
        </p:nvSpPr>
        <p:spPr>
          <a:xfrm>
            <a:off x="23600" y="536500"/>
            <a:ext cx="522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Montserrat"/>
              <a:buNone/>
            </a:pPr>
            <a:r>
              <a:rPr lang="zh-CN" sz="2700">
                <a:solidFill>
                  <a:srgbClr val="FFB92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Last but not least..</a:t>
            </a:r>
            <a:endParaRPr>
              <a:solidFill>
                <a:srgbClr val="FFB92B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12358.pdf" id="83" name="Google Shape;8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89871" y="6622513"/>
            <a:ext cx="521631" cy="5216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" name="Google Shape;84;p2"/>
          <p:cNvGrpSpPr/>
          <p:nvPr/>
        </p:nvGrpSpPr>
        <p:grpSpPr>
          <a:xfrm>
            <a:off x="3124200" y="194535"/>
            <a:ext cx="19161600" cy="13401300"/>
            <a:chOff x="0" y="0"/>
            <a:chExt cx="19161600" cy="13401300"/>
          </a:xfrm>
        </p:grpSpPr>
        <p:sp>
          <p:nvSpPr>
            <p:cNvPr id="85" name="Google Shape;85;p2"/>
            <p:cNvSpPr/>
            <p:nvPr/>
          </p:nvSpPr>
          <p:spPr>
            <a:xfrm>
              <a:off x="0" y="0"/>
              <a:ext cx="19161600" cy="13401300"/>
            </a:xfrm>
            <a:prstGeom prst="roundRect">
              <a:avLst>
                <a:gd fmla="val 3869" name="adj"/>
              </a:avLst>
            </a:prstGeom>
            <a:solidFill>
              <a:srgbClr val="F1F1F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82600" y="609885"/>
              <a:ext cx="361800" cy="361800"/>
            </a:xfrm>
            <a:prstGeom prst="ellipse">
              <a:avLst/>
            </a:prstGeom>
            <a:solidFill>
              <a:srgbClr val="FE5B58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075266" y="609885"/>
              <a:ext cx="361800" cy="361800"/>
            </a:xfrm>
            <a:prstGeom prst="ellipse">
              <a:avLst/>
            </a:prstGeom>
            <a:solidFill>
              <a:srgbClr val="FFB92B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667933" y="609885"/>
              <a:ext cx="361800" cy="361800"/>
            </a:xfrm>
            <a:prstGeom prst="ellipse">
              <a:avLst/>
            </a:prstGeom>
            <a:solidFill>
              <a:srgbClr val="3BC73D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89" name="Google Shape;89;p2"/>
          <p:cNvSpPr/>
          <p:nvPr/>
        </p:nvSpPr>
        <p:spPr>
          <a:xfrm>
            <a:off x="4622151" y="2218266"/>
            <a:ext cx="16432800" cy="1903200"/>
          </a:xfrm>
          <a:prstGeom prst="roundRect">
            <a:avLst>
              <a:gd fmla="val 1885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logo1026.gif" id="90" name="Google Shape;9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65435" y="2611485"/>
            <a:ext cx="1116816" cy="111681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"/>
          <p:cNvSpPr/>
          <p:nvPr/>
        </p:nvSpPr>
        <p:spPr>
          <a:xfrm>
            <a:off x="4636799" y="4411607"/>
            <a:ext cx="8004900" cy="4572900"/>
          </a:xfrm>
          <a:prstGeom prst="roundRect">
            <a:avLst>
              <a:gd fmla="val 8022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Helvetica Neue"/>
              <a:buNone/>
            </a:pPr>
            <a:r>
              <a:t/>
            </a:r>
            <a:endParaRPr b="0" i="0" sz="29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92" name="Google Shape;92;p2"/>
          <p:cNvGrpSpPr/>
          <p:nvPr/>
        </p:nvGrpSpPr>
        <p:grpSpPr>
          <a:xfrm>
            <a:off x="4977397" y="4750404"/>
            <a:ext cx="7323703" cy="3372326"/>
            <a:chOff x="0" y="0"/>
            <a:chExt cx="7323703" cy="3372326"/>
          </a:xfrm>
        </p:grpSpPr>
        <p:sp>
          <p:nvSpPr>
            <p:cNvPr id="93" name="Google Shape;93;p2"/>
            <p:cNvSpPr/>
            <p:nvPr/>
          </p:nvSpPr>
          <p:spPr>
            <a:xfrm>
              <a:off x="11445" y="0"/>
              <a:ext cx="1269900" cy="1269900"/>
            </a:xfrm>
            <a:prstGeom prst="roundRect">
              <a:avLst>
                <a:gd fmla="val 15000" name="adj"/>
              </a:avLst>
            </a:prstGeom>
            <a:gradFill>
              <a:gsLst>
                <a:gs pos="0">
                  <a:srgbClr val="009999"/>
                </a:gs>
                <a:gs pos="100000">
                  <a:srgbClr val="00DDDD"/>
                </a:gs>
              </a:gsLst>
              <a:lin ang="8303877" scaled="0"/>
            </a:gra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536700" y="281709"/>
              <a:ext cx="2667900" cy="444600"/>
            </a:xfrm>
            <a:prstGeom prst="roundRect">
              <a:avLst>
                <a:gd fmla="val 17273" name="adj"/>
              </a:avLst>
            </a:prstGeom>
            <a:solidFill>
              <a:srgbClr val="F1F1F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95" name="Google Shape;95;p2"/>
            <p:cNvGrpSpPr/>
            <p:nvPr/>
          </p:nvGrpSpPr>
          <p:grpSpPr>
            <a:xfrm>
              <a:off x="1545552" y="852401"/>
              <a:ext cx="1982105" cy="327300"/>
              <a:chOff x="8852" y="0"/>
              <a:chExt cx="1982105" cy="327300"/>
            </a:xfrm>
          </p:grpSpPr>
          <p:grpSp>
            <p:nvGrpSpPr>
              <p:cNvPr id="96" name="Google Shape;96;p2"/>
              <p:cNvGrpSpPr/>
              <p:nvPr/>
            </p:nvGrpSpPr>
            <p:grpSpPr>
              <a:xfrm>
                <a:off x="8852" y="0"/>
                <a:ext cx="1982105" cy="327300"/>
                <a:chOff x="8852" y="0"/>
                <a:chExt cx="1982105" cy="327300"/>
              </a:xfrm>
            </p:grpSpPr>
            <p:sp>
              <p:nvSpPr>
                <p:cNvPr id="97" name="Google Shape;97;p2"/>
                <p:cNvSpPr/>
                <p:nvPr/>
              </p:nvSpPr>
              <p:spPr>
                <a:xfrm>
                  <a:off x="8852" y="0"/>
                  <a:ext cx="344100" cy="327300"/>
                </a:xfrm>
                <a:prstGeom prst="star5">
                  <a:avLst>
                    <a:gd fmla="val 24930" name="adj"/>
                    <a:gd fmla="val 105146" name="hf"/>
                    <a:gd fmla="val 110557" name="vf"/>
                  </a:avLst>
                </a:prstGeom>
                <a:solidFill>
                  <a:srgbClr val="D5D5D5"/>
                </a:solidFill>
                <a:ln>
                  <a:noFill/>
                </a:ln>
              </p:spPr>
              <p:txBody>
                <a:bodyPr anchorCtr="0" anchor="ctr" bIns="50800" lIns="50800" spcFirstLastPara="1" rIns="50800" wrap="square" tIns="508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3200"/>
                    <a:buFont typeface="Helvetica Neue"/>
                    <a:buNone/>
                  </a:pPr>
                  <a:r>
                    <a:t/>
                  </a:r>
                  <a:endParaRPr b="0" i="0" sz="3200" u="none" cap="none" strike="noStrike">
                    <a:solidFill>
                      <a:srgbClr val="FFFFFF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  <p:sp>
              <p:nvSpPr>
                <p:cNvPr id="98" name="Google Shape;98;p2"/>
                <p:cNvSpPr/>
                <p:nvPr/>
              </p:nvSpPr>
              <p:spPr>
                <a:xfrm>
                  <a:off x="418353" y="0"/>
                  <a:ext cx="344100" cy="327300"/>
                </a:xfrm>
                <a:prstGeom prst="star5">
                  <a:avLst>
                    <a:gd fmla="val 24930" name="adj"/>
                    <a:gd fmla="val 105146" name="hf"/>
                    <a:gd fmla="val 110557" name="vf"/>
                  </a:avLst>
                </a:prstGeom>
                <a:solidFill>
                  <a:srgbClr val="D5D5D5"/>
                </a:solidFill>
                <a:ln>
                  <a:noFill/>
                </a:ln>
              </p:spPr>
              <p:txBody>
                <a:bodyPr anchorCtr="0" anchor="ctr" bIns="50800" lIns="50800" spcFirstLastPara="1" rIns="50800" wrap="square" tIns="508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3200"/>
                    <a:buFont typeface="Helvetica Neue"/>
                    <a:buNone/>
                  </a:pPr>
                  <a:r>
                    <a:t/>
                  </a:r>
                  <a:endParaRPr b="0" i="0" sz="3200" u="none" cap="none" strike="noStrike">
                    <a:solidFill>
                      <a:srgbClr val="FFFFFF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  <p:sp>
              <p:nvSpPr>
                <p:cNvPr id="99" name="Google Shape;99;p2"/>
                <p:cNvSpPr/>
                <p:nvPr/>
              </p:nvSpPr>
              <p:spPr>
                <a:xfrm>
                  <a:off x="827854" y="0"/>
                  <a:ext cx="344100" cy="327300"/>
                </a:xfrm>
                <a:prstGeom prst="star5">
                  <a:avLst>
                    <a:gd fmla="val 24930" name="adj"/>
                    <a:gd fmla="val 105146" name="hf"/>
                    <a:gd fmla="val 110557" name="vf"/>
                  </a:avLst>
                </a:prstGeom>
                <a:solidFill>
                  <a:srgbClr val="D5D5D5"/>
                </a:solidFill>
                <a:ln>
                  <a:noFill/>
                </a:ln>
              </p:spPr>
              <p:txBody>
                <a:bodyPr anchorCtr="0" anchor="ctr" bIns="50800" lIns="50800" spcFirstLastPara="1" rIns="50800" wrap="square" tIns="508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3200"/>
                    <a:buFont typeface="Helvetica Neue"/>
                    <a:buNone/>
                  </a:pPr>
                  <a:r>
                    <a:t/>
                  </a:r>
                  <a:endParaRPr b="0" i="0" sz="3200" u="none" cap="none" strike="noStrike">
                    <a:solidFill>
                      <a:srgbClr val="FFFFFF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  <p:sp>
              <p:nvSpPr>
                <p:cNvPr id="100" name="Google Shape;100;p2"/>
                <p:cNvSpPr/>
                <p:nvPr/>
              </p:nvSpPr>
              <p:spPr>
                <a:xfrm>
                  <a:off x="1237356" y="0"/>
                  <a:ext cx="344100" cy="327300"/>
                </a:xfrm>
                <a:prstGeom prst="star5">
                  <a:avLst>
                    <a:gd fmla="val 24930" name="adj"/>
                    <a:gd fmla="val 105146" name="hf"/>
                    <a:gd fmla="val 110557" name="vf"/>
                  </a:avLst>
                </a:prstGeom>
                <a:solidFill>
                  <a:srgbClr val="D5D5D5"/>
                </a:solidFill>
                <a:ln>
                  <a:noFill/>
                </a:ln>
              </p:spPr>
              <p:txBody>
                <a:bodyPr anchorCtr="0" anchor="ctr" bIns="50800" lIns="50800" spcFirstLastPara="1" rIns="50800" wrap="square" tIns="508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3200"/>
                    <a:buFont typeface="Helvetica Neue"/>
                    <a:buNone/>
                  </a:pPr>
                  <a:r>
                    <a:t/>
                  </a:r>
                  <a:endParaRPr b="0" i="0" sz="3200" u="none" cap="none" strike="noStrike">
                    <a:solidFill>
                      <a:srgbClr val="FFFFFF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  <p:sp>
              <p:nvSpPr>
                <p:cNvPr id="101" name="Google Shape;101;p2"/>
                <p:cNvSpPr/>
                <p:nvPr/>
              </p:nvSpPr>
              <p:spPr>
                <a:xfrm>
                  <a:off x="1646857" y="0"/>
                  <a:ext cx="344100" cy="327300"/>
                </a:xfrm>
                <a:prstGeom prst="star5">
                  <a:avLst>
                    <a:gd fmla="val 24930" name="adj"/>
                    <a:gd fmla="val 105146" name="hf"/>
                    <a:gd fmla="val 110557" name="vf"/>
                  </a:avLst>
                </a:prstGeom>
                <a:solidFill>
                  <a:srgbClr val="D5D5D5"/>
                </a:solidFill>
                <a:ln>
                  <a:noFill/>
                </a:ln>
              </p:spPr>
              <p:txBody>
                <a:bodyPr anchorCtr="0" anchor="ctr" bIns="50800" lIns="50800" spcFirstLastPara="1" rIns="50800" wrap="square" tIns="508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3200"/>
                    <a:buFont typeface="Helvetica Neue"/>
                    <a:buNone/>
                  </a:pPr>
                  <a:r>
                    <a:t/>
                  </a:r>
                  <a:endParaRPr b="0" i="0" sz="3200" u="none" cap="none" strike="noStrike">
                    <a:solidFill>
                      <a:srgbClr val="FFFFFF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</p:grpSp>
          <p:grpSp>
            <p:nvGrpSpPr>
              <p:cNvPr id="102" name="Google Shape;102;p2"/>
              <p:cNvGrpSpPr/>
              <p:nvPr/>
            </p:nvGrpSpPr>
            <p:grpSpPr>
              <a:xfrm>
                <a:off x="8852" y="0"/>
                <a:ext cx="1572604" cy="327300"/>
                <a:chOff x="8852" y="0"/>
                <a:chExt cx="1572604" cy="327300"/>
              </a:xfrm>
            </p:grpSpPr>
            <p:sp>
              <p:nvSpPr>
                <p:cNvPr id="103" name="Google Shape;103;p2"/>
                <p:cNvSpPr/>
                <p:nvPr/>
              </p:nvSpPr>
              <p:spPr>
                <a:xfrm>
                  <a:off x="8852" y="0"/>
                  <a:ext cx="344100" cy="327300"/>
                </a:xfrm>
                <a:prstGeom prst="star5">
                  <a:avLst>
                    <a:gd fmla="val 24930" name="adj"/>
                    <a:gd fmla="val 105146" name="hf"/>
                    <a:gd fmla="val 110557" name="vf"/>
                  </a:avLst>
                </a:prstGeom>
                <a:solidFill>
                  <a:srgbClr val="FFCC66"/>
                </a:solidFill>
                <a:ln>
                  <a:noFill/>
                </a:ln>
              </p:spPr>
              <p:txBody>
                <a:bodyPr anchorCtr="0" anchor="ctr" bIns="50800" lIns="50800" spcFirstLastPara="1" rIns="50800" wrap="square" tIns="508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3200"/>
                    <a:buFont typeface="Helvetica Neue"/>
                    <a:buNone/>
                  </a:pPr>
                  <a:r>
                    <a:t/>
                  </a:r>
                  <a:endParaRPr b="0" i="0" sz="3200" u="none" cap="none" strike="noStrike">
                    <a:solidFill>
                      <a:srgbClr val="FFFFFF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  <p:sp>
              <p:nvSpPr>
                <p:cNvPr id="104" name="Google Shape;104;p2"/>
                <p:cNvSpPr/>
                <p:nvPr/>
              </p:nvSpPr>
              <p:spPr>
                <a:xfrm>
                  <a:off x="418353" y="0"/>
                  <a:ext cx="344100" cy="327300"/>
                </a:xfrm>
                <a:prstGeom prst="star5">
                  <a:avLst>
                    <a:gd fmla="val 24930" name="adj"/>
                    <a:gd fmla="val 105146" name="hf"/>
                    <a:gd fmla="val 110557" name="vf"/>
                  </a:avLst>
                </a:prstGeom>
                <a:solidFill>
                  <a:srgbClr val="FFCC66"/>
                </a:solidFill>
                <a:ln>
                  <a:noFill/>
                </a:ln>
              </p:spPr>
              <p:txBody>
                <a:bodyPr anchorCtr="0" anchor="ctr" bIns="50800" lIns="50800" spcFirstLastPara="1" rIns="50800" wrap="square" tIns="508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3200"/>
                    <a:buFont typeface="Helvetica Neue"/>
                    <a:buNone/>
                  </a:pPr>
                  <a:r>
                    <a:t/>
                  </a:r>
                  <a:endParaRPr b="0" i="0" sz="3200" u="none" cap="none" strike="noStrike">
                    <a:solidFill>
                      <a:srgbClr val="FFFFFF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  <p:sp>
              <p:nvSpPr>
                <p:cNvPr id="105" name="Google Shape;105;p2"/>
                <p:cNvSpPr/>
                <p:nvPr/>
              </p:nvSpPr>
              <p:spPr>
                <a:xfrm>
                  <a:off x="827854" y="0"/>
                  <a:ext cx="344100" cy="327300"/>
                </a:xfrm>
                <a:prstGeom prst="star5">
                  <a:avLst>
                    <a:gd fmla="val 24930" name="adj"/>
                    <a:gd fmla="val 105146" name="hf"/>
                    <a:gd fmla="val 110557" name="vf"/>
                  </a:avLst>
                </a:prstGeom>
                <a:solidFill>
                  <a:srgbClr val="FFCC66"/>
                </a:solidFill>
                <a:ln>
                  <a:noFill/>
                </a:ln>
              </p:spPr>
              <p:txBody>
                <a:bodyPr anchorCtr="0" anchor="ctr" bIns="50800" lIns="50800" spcFirstLastPara="1" rIns="50800" wrap="square" tIns="508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3200"/>
                    <a:buFont typeface="Helvetica Neue"/>
                    <a:buNone/>
                  </a:pPr>
                  <a:r>
                    <a:t/>
                  </a:r>
                  <a:endParaRPr b="0" i="0" sz="3200" u="none" cap="none" strike="noStrike">
                    <a:solidFill>
                      <a:srgbClr val="FFFFFF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  <p:sp>
              <p:nvSpPr>
                <p:cNvPr id="106" name="Google Shape;106;p2"/>
                <p:cNvSpPr/>
                <p:nvPr/>
              </p:nvSpPr>
              <p:spPr>
                <a:xfrm>
                  <a:off x="1237356" y="0"/>
                  <a:ext cx="344100" cy="327300"/>
                </a:xfrm>
                <a:prstGeom prst="star5">
                  <a:avLst>
                    <a:gd fmla="val 24930" name="adj"/>
                    <a:gd fmla="val 105146" name="hf"/>
                    <a:gd fmla="val 110557" name="vf"/>
                  </a:avLst>
                </a:prstGeom>
                <a:solidFill>
                  <a:srgbClr val="FFCC66"/>
                </a:solidFill>
                <a:ln>
                  <a:noFill/>
                </a:ln>
              </p:spPr>
              <p:txBody>
                <a:bodyPr anchorCtr="0" anchor="ctr" bIns="50800" lIns="50800" spcFirstLastPara="1" rIns="50800" wrap="square" tIns="508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3200"/>
                    <a:buFont typeface="Helvetica Neue"/>
                    <a:buNone/>
                  </a:pPr>
                  <a:r>
                    <a:t/>
                  </a:r>
                  <a:endParaRPr b="0" i="0" sz="3200" u="none" cap="none" strike="noStrike">
                    <a:solidFill>
                      <a:srgbClr val="FFFFFF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</p:grpSp>
        </p:grpSp>
        <p:sp>
          <p:nvSpPr>
            <p:cNvPr id="107" name="Google Shape;107;p2"/>
            <p:cNvSpPr/>
            <p:nvPr/>
          </p:nvSpPr>
          <p:spPr>
            <a:xfrm>
              <a:off x="1536700" y="55840"/>
              <a:ext cx="1269900" cy="99600"/>
            </a:xfrm>
            <a:prstGeom prst="roundRect">
              <a:avLst>
                <a:gd fmla="val 50000" name="adj"/>
              </a:avLst>
            </a:prstGeom>
            <a:solidFill>
              <a:srgbClr val="F1F1F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0" y="1600827"/>
              <a:ext cx="7323600" cy="361800"/>
            </a:xfrm>
            <a:prstGeom prst="roundRect">
              <a:avLst>
                <a:gd fmla="val 21224" name="adj"/>
              </a:avLst>
            </a:prstGeom>
            <a:solidFill>
              <a:srgbClr val="F1F1F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0" y="2070727"/>
              <a:ext cx="7323600" cy="361800"/>
            </a:xfrm>
            <a:prstGeom prst="roundRect">
              <a:avLst>
                <a:gd fmla="val 21224" name="adj"/>
              </a:avLst>
            </a:prstGeom>
            <a:solidFill>
              <a:srgbClr val="F1F1F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0" y="2540627"/>
              <a:ext cx="7323600" cy="361800"/>
            </a:xfrm>
            <a:prstGeom prst="roundRect">
              <a:avLst>
                <a:gd fmla="val 21224" name="adj"/>
              </a:avLst>
            </a:prstGeom>
            <a:solidFill>
              <a:srgbClr val="F1F1F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0" y="3010526"/>
              <a:ext cx="5164800" cy="361800"/>
            </a:xfrm>
            <a:prstGeom prst="roundRect">
              <a:avLst>
                <a:gd fmla="val 21224" name="adj"/>
              </a:avLst>
            </a:prstGeom>
            <a:solidFill>
              <a:srgbClr val="F1F1F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6053677" y="635000"/>
              <a:ext cx="1270026" cy="634986"/>
            </a:xfrm>
            <a:custGeom>
              <a:rect b="b" l="l" r="r" t="t"/>
              <a:pathLst>
                <a:path extrusionOk="0" h="21600" w="21600">
                  <a:moveTo>
                    <a:pt x="5400" y="0"/>
                  </a:moveTo>
                  <a:cubicBezTo>
                    <a:pt x="2418" y="0"/>
                    <a:pt x="0" y="4835"/>
                    <a:pt x="0" y="10800"/>
                  </a:cubicBezTo>
                  <a:cubicBezTo>
                    <a:pt x="0" y="16765"/>
                    <a:pt x="2418" y="21600"/>
                    <a:pt x="5400" y="21600"/>
                  </a:cubicBezTo>
                  <a:lnTo>
                    <a:pt x="16200" y="21600"/>
                  </a:lnTo>
                  <a:cubicBezTo>
                    <a:pt x="19182" y="21600"/>
                    <a:pt x="21600" y="16765"/>
                    <a:pt x="21600" y="10800"/>
                  </a:cubicBezTo>
                  <a:cubicBezTo>
                    <a:pt x="21600" y="4835"/>
                    <a:pt x="19182" y="0"/>
                    <a:pt x="16200" y="0"/>
                  </a:cubicBezTo>
                  <a:lnTo>
                    <a:pt x="5400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descr="yusan.pdf" id="113" name="Google Shape;113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43462" y="531743"/>
              <a:ext cx="552144" cy="55361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4" name="Google Shape;114;p2"/>
          <p:cNvSpPr/>
          <p:nvPr/>
        </p:nvSpPr>
        <p:spPr>
          <a:xfrm>
            <a:off x="13044198" y="4411607"/>
            <a:ext cx="8004900" cy="4572900"/>
          </a:xfrm>
          <a:prstGeom prst="roundRect">
            <a:avLst>
              <a:gd fmla="val 8022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Helvetica Neue"/>
              <a:buNone/>
            </a:pPr>
            <a:r>
              <a:t/>
            </a:r>
            <a:endParaRPr b="0" i="0" sz="29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15" name="Google Shape;115;p2"/>
          <p:cNvGrpSpPr/>
          <p:nvPr/>
        </p:nvGrpSpPr>
        <p:grpSpPr>
          <a:xfrm>
            <a:off x="13384795" y="4750404"/>
            <a:ext cx="7323706" cy="3372326"/>
            <a:chOff x="0" y="0"/>
            <a:chExt cx="7323706" cy="3372326"/>
          </a:xfrm>
        </p:grpSpPr>
        <p:sp>
          <p:nvSpPr>
            <p:cNvPr id="116" name="Google Shape;116;p2"/>
            <p:cNvSpPr/>
            <p:nvPr/>
          </p:nvSpPr>
          <p:spPr>
            <a:xfrm>
              <a:off x="0" y="0"/>
              <a:ext cx="1269900" cy="1269900"/>
            </a:xfrm>
            <a:prstGeom prst="roundRect">
              <a:avLst>
                <a:gd fmla="val 15000" name="adj"/>
              </a:avLst>
            </a:prstGeom>
            <a:solidFill>
              <a:srgbClr val="FF7673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536703" y="281709"/>
              <a:ext cx="2667900" cy="444600"/>
            </a:xfrm>
            <a:prstGeom prst="roundRect">
              <a:avLst>
                <a:gd fmla="val 17273" name="adj"/>
              </a:avLst>
            </a:prstGeom>
            <a:solidFill>
              <a:srgbClr val="F1F1F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118" name="Google Shape;118;p2"/>
            <p:cNvGrpSpPr/>
            <p:nvPr/>
          </p:nvGrpSpPr>
          <p:grpSpPr>
            <a:xfrm>
              <a:off x="1545555" y="852401"/>
              <a:ext cx="1982105" cy="327300"/>
              <a:chOff x="8852" y="0"/>
              <a:chExt cx="1982105" cy="327300"/>
            </a:xfrm>
          </p:grpSpPr>
          <p:sp>
            <p:nvSpPr>
              <p:cNvPr id="119" name="Google Shape;119;p2"/>
              <p:cNvSpPr/>
              <p:nvPr/>
            </p:nvSpPr>
            <p:spPr>
              <a:xfrm>
                <a:off x="8852" y="0"/>
                <a:ext cx="344100" cy="327300"/>
              </a:xfrm>
              <a:prstGeom prst="star5">
                <a:avLst>
                  <a:gd fmla="val 24930" name="adj"/>
                  <a:gd fmla="val 105146" name="hf"/>
                  <a:gd fmla="val 110557" name="vf"/>
                </a:avLst>
              </a:prstGeom>
              <a:solidFill>
                <a:srgbClr val="D5D5D5"/>
              </a:solidFill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200"/>
                  <a:buFont typeface="Helvetica Neue"/>
                  <a:buNone/>
                </a:pPr>
                <a:r>
                  <a:t/>
                </a:r>
                <a:endParaRPr b="0" i="0" sz="32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418353" y="0"/>
                <a:ext cx="344100" cy="327300"/>
              </a:xfrm>
              <a:prstGeom prst="star5">
                <a:avLst>
                  <a:gd fmla="val 24930" name="adj"/>
                  <a:gd fmla="val 105146" name="hf"/>
                  <a:gd fmla="val 110557" name="vf"/>
                </a:avLst>
              </a:prstGeom>
              <a:solidFill>
                <a:srgbClr val="D5D5D5"/>
              </a:solidFill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200"/>
                  <a:buFont typeface="Helvetica Neue"/>
                  <a:buNone/>
                </a:pPr>
                <a:r>
                  <a:t/>
                </a:r>
                <a:endParaRPr b="0" i="0" sz="32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827854" y="0"/>
                <a:ext cx="344100" cy="327300"/>
              </a:xfrm>
              <a:prstGeom prst="star5">
                <a:avLst>
                  <a:gd fmla="val 24930" name="adj"/>
                  <a:gd fmla="val 105146" name="hf"/>
                  <a:gd fmla="val 110557" name="vf"/>
                </a:avLst>
              </a:prstGeom>
              <a:solidFill>
                <a:srgbClr val="D5D5D5"/>
              </a:solidFill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200"/>
                  <a:buFont typeface="Helvetica Neue"/>
                  <a:buNone/>
                </a:pPr>
                <a:r>
                  <a:t/>
                </a:r>
                <a:endParaRPr b="0" i="0" sz="32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1237356" y="0"/>
                <a:ext cx="344100" cy="327300"/>
              </a:xfrm>
              <a:prstGeom prst="star5">
                <a:avLst>
                  <a:gd fmla="val 24930" name="adj"/>
                  <a:gd fmla="val 105146" name="hf"/>
                  <a:gd fmla="val 110557" name="vf"/>
                </a:avLst>
              </a:prstGeom>
              <a:solidFill>
                <a:srgbClr val="D5D5D5"/>
              </a:solidFill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200"/>
                  <a:buFont typeface="Helvetica Neue"/>
                  <a:buNone/>
                </a:pPr>
                <a:r>
                  <a:t/>
                </a:r>
                <a:endParaRPr b="0" i="0" sz="32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1646857" y="0"/>
                <a:ext cx="344100" cy="327300"/>
              </a:xfrm>
              <a:prstGeom prst="star5">
                <a:avLst>
                  <a:gd fmla="val 24930" name="adj"/>
                  <a:gd fmla="val 105146" name="hf"/>
                  <a:gd fmla="val 110557" name="vf"/>
                </a:avLst>
              </a:prstGeom>
              <a:solidFill>
                <a:srgbClr val="D5D5D5"/>
              </a:solidFill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200"/>
                  <a:buFont typeface="Helvetica Neue"/>
                  <a:buNone/>
                </a:pPr>
                <a:r>
                  <a:t/>
                </a:r>
                <a:endParaRPr b="0" i="0" sz="32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grpSp>
          <p:nvGrpSpPr>
            <p:cNvPr id="124" name="Google Shape;124;p2"/>
            <p:cNvGrpSpPr/>
            <p:nvPr/>
          </p:nvGrpSpPr>
          <p:grpSpPr>
            <a:xfrm>
              <a:off x="1545555" y="852401"/>
              <a:ext cx="1810048" cy="327300"/>
              <a:chOff x="8852" y="0"/>
              <a:chExt cx="1810048" cy="327300"/>
            </a:xfrm>
          </p:grpSpPr>
          <p:sp>
            <p:nvSpPr>
              <p:cNvPr id="125" name="Google Shape;125;p2"/>
              <p:cNvSpPr/>
              <p:nvPr/>
            </p:nvSpPr>
            <p:spPr>
              <a:xfrm>
                <a:off x="8852" y="0"/>
                <a:ext cx="344100" cy="327300"/>
              </a:xfrm>
              <a:prstGeom prst="star5">
                <a:avLst>
                  <a:gd fmla="val 24930" name="adj"/>
                  <a:gd fmla="val 105146" name="hf"/>
                  <a:gd fmla="val 110557" name="vf"/>
                </a:avLst>
              </a:prstGeom>
              <a:solidFill>
                <a:srgbClr val="FFCC66"/>
              </a:solidFill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200"/>
                  <a:buFont typeface="Helvetica Neue"/>
                  <a:buNone/>
                </a:pPr>
                <a:r>
                  <a:t/>
                </a:r>
                <a:endParaRPr b="0" i="0" sz="32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418353" y="0"/>
                <a:ext cx="344100" cy="327300"/>
              </a:xfrm>
              <a:prstGeom prst="star5">
                <a:avLst>
                  <a:gd fmla="val 24930" name="adj"/>
                  <a:gd fmla="val 105146" name="hf"/>
                  <a:gd fmla="val 110557" name="vf"/>
                </a:avLst>
              </a:prstGeom>
              <a:solidFill>
                <a:srgbClr val="FFCC66"/>
              </a:solidFill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200"/>
                  <a:buFont typeface="Helvetica Neue"/>
                  <a:buNone/>
                </a:pPr>
                <a:r>
                  <a:t/>
                </a:r>
                <a:endParaRPr b="0" i="0" sz="32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827854" y="0"/>
                <a:ext cx="344100" cy="327300"/>
              </a:xfrm>
              <a:prstGeom prst="star5">
                <a:avLst>
                  <a:gd fmla="val 24930" name="adj"/>
                  <a:gd fmla="val 105146" name="hf"/>
                  <a:gd fmla="val 110557" name="vf"/>
                </a:avLst>
              </a:prstGeom>
              <a:solidFill>
                <a:srgbClr val="FFCC66"/>
              </a:solidFill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200"/>
                  <a:buFont typeface="Helvetica Neue"/>
                  <a:buNone/>
                </a:pPr>
                <a:r>
                  <a:t/>
                </a:r>
                <a:endParaRPr b="0" i="0" sz="32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1237356" y="0"/>
                <a:ext cx="344100" cy="327300"/>
              </a:xfrm>
              <a:prstGeom prst="star5">
                <a:avLst>
                  <a:gd fmla="val 24930" name="adj"/>
                  <a:gd fmla="val 105146" name="hf"/>
                  <a:gd fmla="val 110557" name="vf"/>
                </a:avLst>
              </a:prstGeom>
              <a:solidFill>
                <a:srgbClr val="FFCC66"/>
              </a:solidFill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200"/>
                  <a:buFont typeface="Helvetica Neue"/>
                  <a:buNone/>
                </a:pPr>
                <a:r>
                  <a:t/>
                </a:r>
                <a:endParaRPr b="0" i="0" sz="32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1646856" y="0"/>
                <a:ext cx="172044" cy="327186"/>
              </a:xfrm>
              <a:custGeom>
                <a:rect b="b" l="l" r="r" t="t"/>
                <a:pathLst>
                  <a:path extrusionOk="0" h="21600" w="21600">
                    <a:moveTo>
                      <a:pt x="21600" y="0"/>
                    </a:moveTo>
                    <a:lnTo>
                      <a:pt x="21600" y="17894"/>
                    </a:lnTo>
                    <a:lnTo>
                      <a:pt x="8250" y="21600"/>
                    </a:lnTo>
                    <a:lnTo>
                      <a:pt x="10830" y="13780"/>
                    </a:lnTo>
                    <a:lnTo>
                      <a:pt x="0" y="8250"/>
                    </a:lnTo>
                    <a:lnTo>
                      <a:pt x="14944" y="7124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CC66"/>
              </a:solidFill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200"/>
                  <a:buFont typeface="Helvetica Neue"/>
                  <a:buNone/>
                </a:pPr>
                <a:r>
                  <a:t/>
                </a:r>
                <a:endParaRPr b="0" i="0" sz="32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sp>
          <p:nvSpPr>
            <p:cNvPr id="130" name="Google Shape;130;p2"/>
            <p:cNvSpPr/>
            <p:nvPr/>
          </p:nvSpPr>
          <p:spPr>
            <a:xfrm>
              <a:off x="1536703" y="55840"/>
              <a:ext cx="1269900" cy="99600"/>
            </a:xfrm>
            <a:prstGeom prst="roundRect">
              <a:avLst>
                <a:gd fmla="val 50000" name="adj"/>
              </a:avLst>
            </a:prstGeom>
            <a:solidFill>
              <a:srgbClr val="F1F1F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" y="1600827"/>
              <a:ext cx="7323600" cy="361800"/>
            </a:xfrm>
            <a:prstGeom prst="roundRect">
              <a:avLst>
                <a:gd fmla="val 21224" name="adj"/>
              </a:avLst>
            </a:prstGeom>
            <a:solidFill>
              <a:srgbClr val="F1F1F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" y="2070727"/>
              <a:ext cx="7323600" cy="361800"/>
            </a:xfrm>
            <a:prstGeom prst="roundRect">
              <a:avLst>
                <a:gd fmla="val 21224" name="adj"/>
              </a:avLst>
            </a:prstGeom>
            <a:solidFill>
              <a:srgbClr val="F1F1F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" y="2540627"/>
              <a:ext cx="7323600" cy="361800"/>
            </a:xfrm>
            <a:prstGeom prst="roundRect">
              <a:avLst>
                <a:gd fmla="val 21224" name="adj"/>
              </a:avLst>
            </a:prstGeom>
            <a:solidFill>
              <a:srgbClr val="F1F1F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" y="3010526"/>
              <a:ext cx="5164800" cy="361800"/>
            </a:xfrm>
            <a:prstGeom prst="roundRect">
              <a:avLst>
                <a:gd fmla="val 21224" name="adj"/>
              </a:avLst>
            </a:prstGeom>
            <a:solidFill>
              <a:srgbClr val="F1F1F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6053680" y="635000"/>
              <a:ext cx="1270026" cy="634986"/>
            </a:xfrm>
            <a:custGeom>
              <a:rect b="b" l="l" r="r" t="t"/>
              <a:pathLst>
                <a:path extrusionOk="0" h="21600" w="21600">
                  <a:moveTo>
                    <a:pt x="5400" y="0"/>
                  </a:moveTo>
                  <a:cubicBezTo>
                    <a:pt x="2418" y="0"/>
                    <a:pt x="0" y="4835"/>
                    <a:pt x="0" y="10800"/>
                  </a:cubicBezTo>
                  <a:cubicBezTo>
                    <a:pt x="0" y="16765"/>
                    <a:pt x="2418" y="21600"/>
                    <a:pt x="5400" y="21600"/>
                  </a:cubicBezTo>
                  <a:lnTo>
                    <a:pt x="16200" y="21600"/>
                  </a:lnTo>
                  <a:cubicBezTo>
                    <a:pt x="19182" y="21600"/>
                    <a:pt x="21600" y="16765"/>
                    <a:pt x="21600" y="10800"/>
                  </a:cubicBezTo>
                  <a:cubicBezTo>
                    <a:pt x="21600" y="4835"/>
                    <a:pt x="19182" y="0"/>
                    <a:pt x="16200" y="0"/>
                  </a:cubicBezTo>
                  <a:lnTo>
                    <a:pt x="5400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descr="tianqi (2).pdf" id="136" name="Google Shape;136;p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21316" y="310402"/>
              <a:ext cx="854770" cy="6426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7" name="Google Shape;137;p2"/>
          <p:cNvSpPr txBox="1"/>
          <p:nvPr/>
        </p:nvSpPr>
        <p:spPr>
          <a:xfrm>
            <a:off x="6458711" y="2810666"/>
            <a:ext cx="45729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4000"/>
              <a:buFont typeface="Poppins SemiBold"/>
              <a:buNone/>
            </a:pPr>
            <a:r>
              <a:rPr b="0" i="0" lang="zh-CN" sz="4000" u="none" cap="none" strike="noStrike">
                <a:solidFill>
                  <a:srgbClr val="5E5E5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weather forecast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Google Shape;516;g1be52b65ad6_0_14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4525"/>
            <a:ext cx="11887201" cy="3708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be52b65ad6_0_1420"/>
          <p:cNvSpPr txBox="1"/>
          <p:nvPr>
            <p:ph type="title"/>
          </p:nvPr>
        </p:nvSpPr>
        <p:spPr>
          <a:xfrm>
            <a:off x="6427533" y="3333433"/>
            <a:ext cx="4621200" cy="120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Thank you!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"/>
          <p:cNvSpPr txBox="1"/>
          <p:nvPr/>
        </p:nvSpPr>
        <p:spPr>
          <a:xfrm>
            <a:off x="7038975" y="2819400"/>
            <a:ext cx="402907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7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Thanks!</a:t>
            </a:r>
            <a:endParaRPr b="1" sz="7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3"/>
          <p:cNvSpPr txBox="1"/>
          <p:nvPr/>
        </p:nvSpPr>
        <p:spPr>
          <a:xfrm>
            <a:off x="7620000" y="4010026"/>
            <a:ext cx="25908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感谢观看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g1be52b65ad6_0_183"/>
          <p:cNvGrpSpPr/>
          <p:nvPr/>
        </p:nvGrpSpPr>
        <p:grpSpPr>
          <a:xfrm>
            <a:off x="3004051" y="177353"/>
            <a:ext cx="18601442" cy="13052866"/>
            <a:chOff x="3048000" y="118335"/>
            <a:chExt cx="19244198" cy="13401300"/>
          </a:xfrm>
        </p:grpSpPr>
        <p:grpSp>
          <p:nvGrpSpPr>
            <p:cNvPr id="143" name="Google Shape;143;g1be52b65ad6_0_183"/>
            <p:cNvGrpSpPr/>
            <p:nvPr/>
          </p:nvGrpSpPr>
          <p:grpSpPr>
            <a:xfrm>
              <a:off x="3048000" y="118335"/>
              <a:ext cx="19161600" cy="13401300"/>
              <a:chOff x="0" y="0"/>
              <a:chExt cx="19161600" cy="13401300"/>
            </a:xfrm>
          </p:grpSpPr>
          <p:sp>
            <p:nvSpPr>
              <p:cNvPr id="144" name="Google Shape;144;g1be52b65ad6_0_183"/>
              <p:cNvSpPr/>
              <p:nvPr/>
            </p:nvSpPr>
            <p:spPr>
              <a:xfrm>
                <a:off x="0" y="0"/>
                <a:ext cx="19161600" cy="13401300"/>
              </a:xfrm>
              <a:prstGeom prst="roundRect">
                <a:avLst>
                  <a:gd fmla="val 3869" name="adj"/>
                </a:avLst>
              </a:prstGeom>
              <a:solidFill>
                <a:srgbClr val="F1F1F1"/>
              </a:solidFill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200"/>
                  <a:buFont typeface="Helvetica Neue"/>
                  <a:buNone/>
                </a:pPr>
                <a:r>
                  <a:t/>
                </a:r>
                <a:endParaRPr b="0" i="0" sz="32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45" name="Google Shape;145;g1be52b65ad6_0_183"/>
              <p:cNvSpPr/>
              <p:nvPr/>
            </p:nvSpPr>
            <p:spPr>
              <a:xfrm>
                <a:off x="482600" y="609885"/>
                <a:ext cx="361800" cy="361800"/>
              </a:xfrm>
              <a:prstGeom prst="ellipse">
                <a:avLst/>
              </a:prstGeom>
              <a:solidFill>
                <a:srgbClr val="FE5B58"/>
              </a:solidFill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200"/>
                  <a:buFont typeface="Helvetica Neue"/>
                  <a:buNone/>
                </a:pPr>
                <a:r>
                  <a:t/>
                </a:r>
                <a:endParaRPr b="0" i="0" sz="32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46" name="Google Shape;146;g1be52b65ad6_0_183"/>
              <p:cNvSpPr/>
              <p:nvPr/>
            </p:nvSpPr>
            <p:spPr>
              <a:xfrm>
                <a:off x="1075266" y="609885"/>
                <a:ext cx="361800" cy="361800"/>
              </a:xfrm>
              <a:prstGeom prst="ellipse">
                <a:avLst/>
              </a:prstGeom>
              <a:solidFill>
                <a:srgbClr val="FFB92B"/>
              </a:solidFill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200"/>
                  <a:buFont typeface="Helvetica Neue"/>
                  <a:buNone/>
                </a:pPr>
                <a:r>
                  <a:t/>
                </a:r>
                <a:endParaRPr b="0" i="0" sz="32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47" name="Google Shape;147;g1be52b65ad6_0_183"/>
              <p:cNvSpPr/>
              <p:nvPr/>
            </p:nvSpPr>
            <p:spPr>
              <a:xfrm>
                <a:off x="1667933" y="609885"/>
                <a:ext cx="361800" cy="361800"/>
              </a:xfrm>
              <a:prstGeom prst="ellipse">
                <a:avLst/>
              </a:prstGeom>
              <a:solidFill>
                <a:srgbClr val="3BC73D"/>
              </a:solidFill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200"/>
                  <a:buFont typeface="Helvetica Neue"/>
                  <a:buNone/>
                </a:pPr>
                <a:r>
                  <a:t/>
                </a:r>
                <a:endParaRPr b="0" i="0" sz="32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sp>
          <p:nvSpPr>
            <p:cNvPr id="148" name="Google Shape;148;g1be52b65ad6_0_183"/>
            <p:cNvSpPr/>
            <p:nvPr/>
          </p:nvSpPr>
          <p:spPr>
            <a:xfrm>
              <a:off x="4502009" y="4315066"/>
              <a:ext cx="4509600" cy="5732100"/>
            </a:xfrm>
            <a:prstGeom prst="roundRect">
              <a:avLst>
                <a:gd fmla="val 8134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900"/>
                <a:buFont typeface="Helvetica Neue"/>
                <a:buNone/>
              </a:pPr>
              <a:r>
                <a:t/>
              </a:r>
              <a:endParaRPr b="0" i="0" sz="2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9" name="Google Shape;149;g1be52b65ad6_0_183"/>
            <p:cNvSpPr/>
            <p:nvPr/>
          </p:nvSpPr>
          <p:spPr>
            <a:xfrm>
              <a:off x="9605567" y="4315066"/>
              <a:ext cx="6046500" cy="3925500"/>
            </a:xfrm>
            <a:prstGeom prst="roundRect">
              <a:avLst>
                <a:gd fmla="val 1252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0" name="Google Shape;150;g1be52b65ad6_0_183"/>
            <p:cNvSpPr/>
            <p:nvPr/>
          </p:nvSpPr>
          <p:spPr>
            <a:xfrm>
              <a:off x="16245698" y="4315066"/>
              <a:ext cx="6046500" cy="3925500"/>
            </a:xfrm>
            <a:prstGeom prst="roundRect">
              <a:avLst>
                <a:gd fmla="val 1252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1" name="Google Shape;151;g1be52b65ad6_0_183"/>
            <p:cNvSpPr/>
            <p:nvPr/>
          </p:nvSpPr>
          <p:spPr>
            <a:xfrm>
              <a:off x="4554701" y="2142066"/>
              <a:ext cx="16432800" cy="1903200"/>
            </a:xfrm>
            <a:prstGeom prst="roundRect">
              <a:avLst>
                <a:gd fmla="val 1885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2" name="Google Shape;152;g1be52b65ad6_0_183"/>
            <p:cNvSpPr/>
            <p:nvPr/>
          </p:nvSpPr>
          <p:spPr>
            <a:xfrm>
              <a:off x="6595525" y="2338800"/>
              <a:ext cx="5163300" cy="1509600"/>
            </a:xfrm>
            <a:prstGeom prst="roundRect">
              <a:avLst>
                <a:gd fmla="val 7460" name="adj"/>
              </a:avLst>
            </a:prstGeom>
            <a:noFill/>
            <a:ln cap="flat" cmpd="sng" w="19050">
              <a:solidFill>
                <a:srgbClr val="D5D5D5"/>
              </a:solidFill>
              <a:prstDash val="dash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descr="编组 7.pdf" id="153" name="Google Shape;153;g1be52b65ad6_0_18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86740" y="2490232"/>
              <a:ext cx="1041400" cy="12069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4" name="Google Shape;154;g1be52b65ad6_0_183"/>
            <p:cNvSpPr txBox="1"/>
            <p:nvPr/>
          </p:nvSpPr>
          <p:spPr>
            <a:xfrm>
              <a:off x="8149206" y="2734477"/>
              <a:ext cx="1108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E5E5E"/>
                </a:buClr>
                <a:buSzPts val="4000"/>
                <a:buFont typeface="Poppins SemiBold"/>
                <a:buNone/>
              </a:pPr>
              <a:r>
                <a:rPr b="0" i="0" lang="zh-CN" sz="4000" u="none" cap="none" strike="noStrike">
                  <a:solidFill>
                    <a:srgbClr val="5E5E5E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sneakers.jpg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56bacd09-2bb1-4e37-8291-69e09a5c9415.jpeg" id="155" name="Google Shape;155;g1be52b65ad6_0_183"/>
            <p:cNvPicPr preferRelativeResize="0"/>
            <p:nvPr/>
          </p:nvPicPr>
          <p:blipFill rotWithShape="1">
            <a:blip r:embed="rId4">
              <a:alphaModFix/>
            </a:blip>
            <a:srcRect b="10883" l="8874" r="13552" t="32256"/>
            <a:stretch/>
          </p:blipFill>
          <p:spPr>
            <a:xfrm>
              <a:off x="4971043" y="5021706"/>
              <a:ext cx="3513916" cy="2575732"/>
            </a:xfrm>
            <a:custGeom>
              <a:rect b="b" l="l" r="r" t="t"/>
              <a:pathLst>
                <a:path extrusionOk="0" h="21594" w="21533">
                  <a:moveTo>
                    <a:pt x="16759" y="7"/>
                  </a:moveTo>
                  <a:cubicBezTo>
                    <a:pt x="16146" y="19"/>
                    <a:pt x="15544" y="49"/>
                    <a:pt x="15506" y="90"/>
                  </a:cubicBezTo>
                  <a:cubicBezTo>
                    <a:pt x="15466" y="133"/>
                    <a:pt x="15447" y="220"/>
                    <a:pt x="15465" y="283"/>
                  </a:cubicBezTo>
                  <a:cubicBezTo>
                    <a:pt x="15509" y="441"/>
                    <a:pt x="15137" y="706"/>
                    <a:pt x="15034" y="589"/>
                  </a:cubicBezTo>
                  <a:cubicBezTo>
                    <a:pt x="14910" y="448"/>
                    <a:pt x="14701" y="505"/>
                    <a:pt x="14733" y="672"/>
                  </a:cubicBezTo>
                  <a:cubicBezTo>
                    <a:pt x="14770" y="867"/>
                    <a:pt x="14474" y="1068"/>
                    <a:pt x="14193" y="1038"/>
                  </a:cubicBezTo>
                  <a:cubicBezTo>
                    <a:pt x="14074" y="1025"/>
                    <a:pt x="13946" y="1050"/>
                    <a:pt x="13906" y="1095"/>
                  </a:cubicBezTo>
                  <a:cubicBezTo>
                    <a:pt x="13810" y="1203"/>
                    <a:pt x="13734" y="1030"/>
                    <a:pt x="13750" y="739"/>
                  </a:cubicBezTo>
                  <a:lnTo>
                    <a:pt x="13763" y="512"/>
                  </a:lnTo>
                  <a:lnTo>
                    <a:pt x="12902" y="509"/>
                  </a:lnTo>
                  <a:lnTo>
                    <a:pt x="12041" y="506"/>
                  </a:lnTo>
                  <a:lnTo>
                    <a:pt x="12021" y="775"/>
                  </a:lnTo>
                  <a:cubicBezTo>
                    <a:pt x="12003" y="1035"/>
                    <a:pt x="11995" y="1043"/>
                    <a:pt x="11749" y="1018"/>
                  </a:cubicBezTo>
                  <a:cubicBezTo>
                    <a:pt x="11526" y="996"/>
                    <a:pt x="11473" y="1026"/>
                    <a:pt x="11343" y="1254"/>
                  </a:cubicBezTo>
                  <a:cubicBezTo>
                    <a:pt x="11260" y="1398"/>
                    <a:pt x="11138" y="1520"/>
                    <a:pt x="11070" y="1527"/>
                  </a:cubicBezTo>
                  <a:cubicBezTo>
                    <a:pt x="10967" y="1538"/>
                    <a:pt x="10948" y="1604"/>
                    <a:pt x="10944" y="1960"/>
                  </a:cubicBezTo>
                  <a:cubicBezTo>
                    <a:pt x="10938" y="2398"/>
                    <a:pt x="10814" y="2640"/>
                    <a:pt x="10640" y="2549"/>
                  </a:cubicBezTo>
                  <a:cubicBezTo>
                    <a:pt x="10535" y="2493"/>
                    <a:pt x="10525" y="2619"/>
                    <a:pt x="10625" y="2755"/>
                  </a:cubicBezTo>
                  <a:cubicBezTo>
                    <a:pt x="10681" y="2831"/>
                    <a:pt x="10648" y="2882"/>
                    <a:pt x="10487" y="2974"/>
                  </a:cubicBezTo>
                  <a:cubicBezTo>
                    <a:pt x="10371" y="3041"/>
                    <a:pt x="10253" y="3076"/>
                    <a:pt x="10224" y="3051"/>
                  </a:cubicBezTo>
                  <a:cubicBezTo>
                    <a:pt x="10195" y="3026"/>
                    <a:pt x="10202" y="3085"/>
                    <a:pt x="10241" y="3184"/>
                  </a:cubicBezTo>
                  <a:cubicBezTo>
                    <a:pt x="10314" y="3370"/>
                    <a:pt x="10283" y="3407"/>
                    <a:pt x="9915" y="3567"/>
                  </a:cubicBezTo>
                  <a:cubicBezTo>
                    <a:pt x="9848" y="3596"/>
                    <a:pt x="9815" y="3667"/>
                    <a:pt x="9835" y="3736"/>
                  </a:cubicBezTo>
                  <a:cubicBezTo>
                    <a:pt x="9872" y="3869"/>
                    <a:pt x="9724" y="4078"/>
                    <a:pt x="9643" y="4009"/>
                  </a:cubicBezTo>
                  <a:cubicBezTo>
                    <a:pt x="9560" y="3939"/>
                    <a:pt x="9448" y="4072"/>
                    <a:pt x="9426" y="4265"/>
                  </a:cubicBezTo>
                  <a:cubicBezTo>
                    <a:pt x="9402" y="4477"/>
                    <a:pt x="9262" y="4729"/>
                    <a:pt x="9198" y="4675"/>
                  </a:cubicBezTo>
                  <a:cubicBezTo>
                    <a:pt x="9172" y="4653"/>
                    <a:pt x="9121" y="4730"/>
                    <a:pt x="9083" y="4844"/>
                  </a:cubicBezTo>
                  <a:cubicBezTo>
                    <a:pt x="9038" y="4981"/>
                    <a:pt x="8964" y="5051"/>
                    <a:pt x="8867" y="5051"/>
                  </a:cubicBezTo>
                  <a:cubicBezTo>
                    <a:pt x="8753" y="5051"/>
                    <a:pt x="8720" y="5095"/>
                    <a:pt x="8726" y="5240"/>
                  </a:cubicBezTo>
                  <a:cubicBezTo>
                    <a:pt x="8731" y="5369"/>
                    <a:pt x="8678" y="5465"/>
                    <a:pt x="8560" y="5543"/>
                  </a:cubicBezTo>
                  <a:cubicBezTo>
                    <a:pt x="8465" y="5606"/>
                    <a:pt x="8360" y="5747"/>
                    <a:pt x="8329" y="5859"/>
                  </a:cubicBezTo>
                  <a:cubicBezTo>
                    <a:pt x="8280" y="6037"/>
                    <a:pt x="8172" y="6111"/>
                    <a:pt x="8008" y="6076"/>
                  </a:cubicBezTo>
                  <a:cubicBezTo>
                    <a:pt x="7938" y="6060"/>
                    <a:pt x="7953" y="6272"/>
                    <a:pt x="8030" y="6378"/>
                  </a:cubicBezTo>
                  <a:cubicBezTo>
                    <a:pt x="8155" y="6549"/>
                    <a:pt x="8033" y="6628"/>
                    <a:pt x="7702" y="6591"/>
                  </a:cubicBezTo>
                  <a:cubicBezTo>
                    <a:pt x="7391" y="6557"/>
                    <a:pt x="7370" y="6566"/>
                    <a:pt x="7264" y="6814"/>
                  </a:cubicBezTo>
                  <a:cubicBezTo>
                    <a:pt x="7203" y="6957"/>
                    <a:pt x="7100" y="7116"/>
                    <a:pt x="7035" y="7164"/>
                  </a:cubicBezTo>
                  <a:cubicBezTo>
                    <a:pt x="6970" y="7211"/>
                    <a:pt x="6932" y="7301"/>
                    <a:pt x="6950" y="7367"/>
                  </a:cubicBezTo>
                  <a:cubicBezTo>
                    <a:pt x="7001" y="7548"/>
                    <a:pt x="6795" y="7650"/>
                    <a:pt x="6430" y="7623"/>
                  </a:cubicBezTo>
                  <a:cubicBezTo>
                    <a:pt x="6110" y="7599"/>
                    <a:pt x="6100" y="7603"/>
                    <a:pt x="6128" y="7802"/>
                  </a:cubicBezTo>
                  <a:cubicBezTo>
                    <a:pt x="6166" y="8071"/>
                    <a:pt x="6096" y="8120"/>
                    <a:pt x="5705" y="8099"/>
                  </a:cubicBezTo>
                  <a:cubicBezTo>
                    <a:pt x="5392" y="8081"/>
                    <a:pt x="5379" y="8090"/>
                    <a:pt x="5360" y="8318"/>
                  </a:cubicBezTo>
                  <a:cubicBezTo>
                    <a:pt x="5344" y="8505"/>
                    <a:pt x="5304" y="8560"/>
                    <a:pt x="5170" y="8581"/>
                  </a:cubicBezTo>
                  <a:cubicBezTo>
                    <a:pt x="5036" y="8602"/>
                    <a:pt x="5002" y="8650"/>
                    <a:pt x="5002" y="8814"/>
                  </a:cubicBezTo>
                  <a:cubicBezTo>
                    <a:pt x="5002" y="8928"/>
                    <a:pt x="4958" y="9047"/>
                    <a:pt x="4907" y="9073"/>
                  </a:cubicBezTo>
                  <a:cubicBezTo>
                    <a:pt x="4856" y="9100"/>
                    <a:pt x="4815" y="9173"/>
                    <a:pt x="4815" y="9236"/>
                  </a:cubicBezTo>
                  <a:cubicBezTo>
                    <a:pt x="4815" y="9372"/>
                    <a:pt x="4523" y="9658"/>
                    <a:pt x="4465" y="9579"/>
                  </a:cubicBezTo>
                  <a:cubicBezTo>
                    <a:pt x="4443" y="9550"/>
                    <a:pt x="4358" y="9585"/>
                    <a:pt x="4275" y="9659"/>
                  </a:cubicBezTo>
                  <a:cubicBezTo>
                    <a:pt x="4166" y="9756"/>
                    <a:pt x="4105" y="9769"/>
                    <a:pt x="4056" y="9702"/>
                  </a:cubicBezTo>
                  <a:cubicBezTo>
                    <a:pt x="3948" y="9555"/>
                    <a:pt x="3899" y="9593"/>
                    <a:pt x="3879" y="9842"/>
                  </a:cubicBezTo>
                  <a:cubicBezTo>
                    <a:pt x="3868" y="9970"/>
                    <a:pt x="3826" y="10079"/>
                    <a:pt x="3784" y="10085"/>
                  </a:cubicBezTo>
                  <a:cubicBezTo>
                    <a:pt x="3741" y="10091"/>
                    <a:pt x="3664" y="10099"/>
                    <a:pt x="3613" y="10105"/>
                  </a:cubicBezTo>
                  <a:cubicBezTo>
                    <a:pt x="3559" y="10111"/>
                    <a:pt x="3521" y="10199"/>
                    <a:pt x="3521" y="10321"/>
                  </a:cubicBezTo>
                  <a:cubicBezTo>
                    <a:pt x="3521" y="10590"/>
                    <a:pt x="3441" y="10648"/>
                    <a:pt x="3081" y="10644"/>
                  </a:cubicBezTo>
                  <a:cubicBezTo>
                    <a:pt x="2810" y="10641"/>
                    <a:pt x="2790" y="10655"/>
                    <a:pt x="2845" y="10797"/>
                  </a:cubicBezTo>
                  <a:cubicBezTo>
                    <a:pt x="2929" y="11011"/>
                    <a:pt x="2754" y="11126"/>
                    <a:pt x="2351" y="11126"/>
                  </a:cubicBezTo>
                  <a:lnTo>
                    <a:pt x="2037" y="11126"/>
                  </a:lnTo>
                  <a:lnTo>
                    <a:pt x="2047" y="12188"/>
                  </a:lnTo>
                  <a:cubicBezTo>
                    <a:pt x="2056" y="13169"/>
                    <a:pt x="2045" y="13260"/>
                    <a:pt x="1923" y="13416"/>
                  </a:cubicBezTo>
                  <a:cubicBezTo>
                    <a:pt x="1851" y="13508"/>
                    <a:pt x="1747" y="13678"/>
                    <a:pt x="1692" y="13792"/>
                  </a:cubicBezTo>
                  <a:cubicBezTo>
                    <a:pt x="1638" y="13905"/>
                    <a:pt x="1558" y="13998"/>
                    <a:pt x="1515" y="13998"/>
                  </a:cubicBezTo>
                  <a:cubicBezTo>
                    <a:pt x="1471" y="13998"/>
                    <a:pt x="1419" y="14060"/>
                    <a:pt x="1398" y="14134"/>
                  </a:cubicBezTo>
                  <a:cubicBezTo>
                    <a:pt x="1374" y="14218"/>
                    <a:pt x="1323" y="14247"/>
                    <a:pt x="1259" y="14214"/>
                  </a:cubicBezTo>
                  <a:cubicBezTo>
                    <a:pt x="1130" y="14146"/>
                    <a:pt x="394" y="15159"/>
                    <a:pt x="364" y="15445"/>
                  </a:cubicBezTo>
                  <a:cubicBezTo>
                    <a:pt x="349" y="15588"/>
                    <a:pt x="298" y="15649"/>
                    <a:pt x="175" y="15668"/>
                  </a:cubicBezTo>
                  <a:cubicBezTo>
                    <a:pt x="-12" y="15698"/>
                    <a:pt x="-67" y="15968"/>
                    <a:pt x="97" y="16054"/>
                  </a:cubicBezTo>
                  <a:cubicBezTo>
                    <a:pt x="174" y="16095"/>
                    <a:pt x="189" y="16342"/>
                    <a:pt x="189" y="17575"/>
                  </a:cubicBezTo>
                  <a:lnTo>
                    <a:pt x="189" y="19049"/>
                  </a:lnTo>
                  <a:lnTo>
                    <a:pt x="359" y="19075"/>
                  </a:lnTo>
                  <a:cubicBezTo>
                    <a:pt x="483" y="19095"/>
                    <a:pt x="534" y="19158"/>
                    <a:pt x="549" y="19301"/>
                  </a:cubicBezTo>
                  <a:cubicBezTo>
                    <a:pt x="576" y="19559"/>
                    <a:pt x="778" y="19830"/>
                    <a:pt x="897" y="19767"/>
                  </a:cubicBezTo>
                  <a:cubicBezTo>
                    <a:pt x="955" y="19737"/>
                    <a:pt x="1009" y="19783"/>
                    <a:pt x="1038" y="19884"/>
                  </a:cubicBezTo>
                  <a:cubicBezTo>
                    <a:pt x="1105" y="20119"/>
                    <a:pt x="1512" y="20579"/>
                    <a:pt x="1651" y="20579"/>
                  </a:cubicBezTo>
                  <a:cubicBezTo>
                    <a:pt x="1716" y="20579"/>
                    <a:pt x="1838" y="20691"/>
                    <a:pt x="1921" y="20829"/>
                  </a:cubicBezTo>
                  <a:cubicBezTo>
                    <a:pt x="2005" y="20968"/>
                    <a:pt x="2134" y="21080"/>
                    <a:pt x="2213" y="21082"/>
                  </a:cubicBezTo>
                  <a:cubicBezTo>
                    <a:pt x="2290" y="21084"/>
                    <a:pt x="2368" y="21145"/>
                    <a:pt x="2388" y="21215"/>
                  </a:cubicBezTo>
                  <a:cubicBezTo>
                    <a:pt x="2407" y="21284"/>
                    <a:pt x="2490" y="21341"/>
                    <a:pt x="2573" y="21341"/>
                  </a:cubicBezTo>
                  <a:cubicBezTo>
                    <a:pt x="2655" y="21341"/>
                    <a:pt x="2738" y="21398"/>
                    <a:pt x="2757" y="21468"/>
                  </a:cubicBezTo>
                  <a:cubicBezTo>
                    <a:pt x="2788" y="21575"/>
                    <a:pt x="3007" y="21594"/>
                    <a:pt x="4200" y="21594"/>
                  </a:cubicBezTo>
                  <a:cubicBezTo>
                    <a:pt x="5392" y="21594"/>
                    <a:pt x="5609" y="21575"/>
                    <a:pt x="5639" y="21468"/>
                  </a:cubicBezTo>
                  <a:cubicBezTo>
                    <a:pt x="5665" y="21377"/>
                    <a:pt x="5769" y="21341"/>
                    <a:pt x="6004" y="21341"/>
                  </a:cubicBezTo>
                  <a:cubicBezTo>
                    <a:pt x="6185" y="21341"/>
                    <a:pt x="6362" y="21301"/>
                    <a:pt x="6396" y="21255"/>
                  </a:cubicBezTo>
                  <a:cubicBezTo>
                    <a:pt x="6430" y="21208"/>
                    <a:pt x="6678" y="21145"/>
                    <a:pt x="6948" y="21115"/>
                  </a:cubicBezTo>
                  <a:cubicBezTo>
                    <a:pt x="7258" y="21080"/>
                    <a:pt x="7457" y="21021"/>
                    <a:pt x="7488" y="20949"/>
                  </a:cubicBezTo>
                  <a:cubicBezTo>
                    <a:pt x="7515" y="20886"/>
                    <a:pt x="7594" y="20832"/>
                    <a:pt x="7665" y="20832"/>
                  </a:cubicBezTo>
                  <a:cubicBezTo>
                    <a:pt x="7736" y="20832"/>
                    <a:pt x="7828" y="20770"/>
                    <a:pt x="7870" y="20692"/>
                  </a:cubicBezTo>
                  <a:cubicBezTo>
                    <a:pt x="7926" y="20586"/>
                    <a:pt x="8024" y="20555"/>
                    <a:pt x="8254" y="20569"/>
                  </a:cubicBezTo>
                  <a:cubicBezTo>
                    <a:pt x="8519" y="20586"/>
                    <a:pt x="8568" y="20564"/>
                    <a:pt x="8597" y="20416"/>
                  </a:cubicBezTo>
                  <a:cubicBezTo>
                    <a:pt x="8619" y="20300"/>
                    <a:pt x="8681" y="20243"/>
                    <a:pt x="8786" y="20243"/>
                  </a:cubicBezTo>
                  <a:cubicBezTo>
                    <a:pt x="8872" y="20243"/>
                    <a:pt x="8960" y="20203"/>
                    <a:pt x="8981" y="20157"/>
                  </a:cubicBezTo>
                  <a:cubicBezTo>
                    <a:pt x="9002" y="20110"/>
                    <a:pt x="9168" y="20073"/>
                    <a:pt x="9351" y="20073"/>
                  </a:cubicBezTo>
                  <a:cubicBezTo>
                    <a:pt x="9533" y="20073"/>
                    <a:pt x="9699" y="20037"/>
                    <a:pt x="9720" y="19990"/>
                  </a:cubicBezTo>
                  <a:cubicBezTo>
                    <a:pt x="9741" y="19944"/>
                    <a:pt x="9991" y="19904"/>
                    <a:pt x="10275" y="19904"/>
                  </a:cubicBezTo>
                  <a:lnTo>
                    <a:pt x="10791" y="19904"/>
                  </a:lnTo>
                  <a:lnTo>
                    <a:pt x="10810" y="19674"/>
                  </a:lnTo>
                  <a:cubicBezTo>
                    <a:pt x="10828" y="19455"/>
                    <a:pt x="10851" y="19438"/>
                    <a:pt x="11180" y="19415"/>
                  </a:cubicBezTo>
                  <a:cubicBezTo>
                    <a:pt x="11465" y="19394"/>
                    <a:pt x="11533" y="19360"/>
                    <a:pt x="11559" y="19225"/>
                  </a:cubicBezTo>
                  <a:cubicBezTo>
                    <a:pt x="11585" y="19087"/>
                    <a:pt x="11645" y="19062"/>
                    <a:pt x="11929" y="19062"/>
                  </a:cubicBezTo>
                  <a:cubicBezTo>
                    <a:pt x="12173" y="19062"/>
                    <a:pt x="12278" y="19027"/>
                    <a:pt x="12303" y="18935"/>
                  </a:cubicBezTo>
                  <a:cubicBezTo>
                    <a:pt x="12329" y="18844"/>
                    <a:pt x="12432" y="18809"/>
                    <a:pt x="12675" y="18809"/>
                  </a:cubicBezTo>
                  <a:cubicBezTo>
                    <a:pt x="13011" y="18809"/>
                    <a:pt x="13014" y="18806"/>
                    <a:pt x="13033" y="18533"/>
                  </a:cubicBezTo>
                  <a:cubicBezTo>
                    <a:pt x="13048" y="18313"/>
                    <a:pt x="13082" y="18253"/>
                    <a:pt x="13206" y="18230"/>
                  </a:cubicBezTo>
                  <a:cubicBezTo>
                    <a:pt x="13290" y="18215"/>
                    <a:pt x="13387" y="18169"/>
                    <a:pt x="13420" y="18127"/>
                  </a:cubicBezTo>
                  <a:cubicBezTo>
                    <a:pt x="13452" y="18084"/>
                    <a:pt x="13537" y="18047"/>
                    <a:pt x="13612" y="18047"/>
                  </a:cubicBezTo>
                  <a:cubicBezTo>
                    <a:pt x="13686" y="18047"/>
                    <a:pt x="13762" y="17990"/>
                    <a:pt x="13782" y="17921"/>
                  </a:cubicBezTo>
                  <a:cubicBezTo>
                    <a:pt x="13802" y="17851"/>
                    <a:pt x="13888" y="17794"/>
                    <a:pt x="13972" y="17794"/>
                  </a:cubicBezTo>
                  <a:cubicBezTo>
                    <a:pt x="14092" y="17794"/>
                    <a:pt x="14127" y="17748"/>
                    <a:pt x="14142" y="17565"/>
                  </a:cubicBezTo>
                  <a:cubicBezTo>
                    <a:pt x="14158" y="17371"/>
                    <a:pt x="14196" y="17327"/>
                    <a:pt x="14363" y="17305"/>
                  </a:cubicBezTo>
                  <a:cubicBezTo>
                    <a:pt x="14502" y="17287"/>
                    <a:pt x="14576" y="17317"/>
                    <a:pt x="14602" y="17408"/>
                  </a:cubicBezTo>
                  <a:cubicBezTo>
                    <a:pt x="14628" y="17503"/>
                    <a:pt x="14722" y="17541"/>
                    <a:pt x="14935" y="17541"/>
                  </a:cubicBezTo>
                  <a:cubicBezTo>
                    <a:pt x="15214" y="17541"/>
                    <a:pt x="15235" y="17526"/>
                    <a:pt x="15253" y="17308"/>
                  </a:cubicBezTo>
                  <a:cubicBezTo>
                    <a:pt x="15268" y="17134"/>
                    <a:pt x="15310" y="17071"/>
                    <a:pt x="15426" y="17049"/>
                  </a:cubicBezTo>
                  <a:cubicBezTo>
                    <a:pt x="15511" y="17033"/>
                    <a:pt x="15603" y="16964"/>
                    <a:pt x="15630" y="16899"/>
                  </a:cubicBezTo>
                  <a:cubicBezTo>
                    <a:pt x="15657" y="16834"/>
                    <a:pt x="15747" y="16783"/>
                    <a:pt x="15830" y="16783"/>
                  </a:cubicBezTo>
                  <a:cubicBezTo>
                    <a:pt x="15938" y="16783"/>
                    <a:pt x="15981" y="16737"/>
                    <a:pt x="15981" y="16620"/>
                  </a:cubicBezTo>
                  <a:cubicBezTo>
                    <a:pt x="15981" y="16530"/>
                    <a:pt x="15952" y="16428"/>
                    <a:pt x="15915" y="16397"/>
                  </a:cubicBezTo>
                  <a:cubicBezTo>
                    <a:pt x="15802" y="16302"/>
                    <a:pt x="15953" y="16171"/>
                    <a:pt x="16209" y="16141"/>
                  </a:cubicBezTo>
                  <a:cubicBezTo>
                    <a:pt x="17020" y="16045"/>
                    <a:pt x="17084" y="16020"/>
                    <a:pt x="17104" y="15785"/>
                  </a:cubicBezTo>
                  <a:cubicBezTo>
                    <a:pt x="17122" y="15574"/>
                    <a:pt x="17146" y="15555"/>
                    <a:pt x="17479" y="15532"/>
                  </a:cubicBezTo>
                  <a:lnTo>
                    <a:pt x="17831" y="15508"/>
                  </a:lnTo>
                  <a:lnTo>
                    <a:pt x="17831" y="15216"/>
                  </a:lnTo>
                  <a:cubicBezTo>
                    <a:pt x="17831" y="14963"/>
                    <a:pt x="17811" y="14926"/>
                    <a:pt x="17681" y="14926"/>
                  </a:cubicBezTo>
                  <a:cubicBezTo>
                    <a:pt x="17519" y="14926"/>
                    <a:pt x="17423" y="14802"/>
                    <a:pt x="17520" y="14720"/>
                  </a:cubicBezTo>
                  <a:cubicBezTo>
                    <a:pt x="17553" y="14692"/>
                    <a:pt x="17804" y="14645"/>
                    <a:pt x="18077" y="14617"/>
                  </a:cubicBezTo>
                  <a:cubicBezTo>
                    <a:pt x="18421" y="14580"/>
                    <a:pt x="18573" y="14529"/>
                    <a:pt x="18573" y="14454"/>
                  </a:cubicBezTo>
                  <a:cubicBezTo>
                    <a:pt x="18573" y="14394"/>
                    <a:pt x="18503" y="14335"/>
                    <a:pt x="18418" y="14321"/>
                  </a:cubicBezTo>
                  <a:cubicBezTo>
                    <a:pt x="18332" y="14306"/>
                    <a:pt x="18255" y="14254"/>
                    <a:pt x="18247" y="14207"/>
                  </a:cubicBezTo>
                  <a:cubicBezTo>
                    <a:pt x="18239" y="14156"/>
                    <a:pt x="18515" y="14115"/>
                    <a:pt x="18957" y="14101"/>
                  </a:cubicBezTo>
                  <a:lnTo>
                    <a:pt x="19682" y="14078"/>
                  </a:lnTo>
                  <a:lnTo>
                    <a:pt x="19685" y="13722"/>
                  </a:lnTo>
                  <a:cubicBezTo>
                    <a:pt x="19686" y="13336"/>
                    <a:pt x="19878" y="12983"/>
                    <a:pt x="20088" y="12983"/>
                  </a:cubicBezTo>
                  <a:cubicBezTo>
                    <a:pt x="20242" y="12983"/>
                    <a:pt x="20423" y="12738"/>
                    <a:pt x="20424" y="12527"/>
                  </a:cubicBezTo>
                  <a:cubicBezTo>
                    <a:pt x="20425" y="12302"/>
                    <a:pt x="20677" y="11971"/>
                    <a:pt x="20847" y="11971"/>
                  </a:cubicBezTo>
                  <a:cubicBezTo>
                    <a:pt x="20944" y="11971"/>
                    <a:pt x="20978" y="11919"/>
                    <a:pt x="20978" y="11765"/>
                  </a:cubicBezTo>
                  <a:cubicBezTo>
                    <a:pt x="20978" y="11651"/>
                    <a:pt x="21018" y="11529"/>
                    <a:pt x="21066" y="11492"/>
                  </a:cubicBezTo>
                  <a:cubicBezTo>
                    <a:pt x="21114" y="11455"/>
                    <a:pt x="21161" y="11329"/>
                    <a:pt x="21173" y="11213"/>
                  </a:cubicBezTo>
                  <a:cubicBezTo>
                    <a:pt x="21189" y="11054"/>
                    <a:pt x="21235" y="10993"/>
                    <a:pt x="21363" y="10973"/>
                  </a:cubicBezTo>
                  <a:lnTo>
                    <a:pt x="21533" y="10947"/>
                  </a:lnTo>
                  <a:lnTo>
                    <a:pt x="21533" y="10025"/>
                  </a:lnTo>
                  <a:cubicBezTo>
                    <a:pt x="21533" y="9155"/>
                    <a:pt x="21527" y="9103"/>
                    <a:pt x="21409" y="9103"/>
                  </a:cubicBezTo>
                  <a:cubicBezTo>
                    <a:pt x="21333" y="9103"/>
                    <a:pt x="21072" y="8803"/>
                    <a:pt x="20743" y="8341"/>
                  </a:cubicBezTo>
                  <a:cubicBezTo>
                    <a:pt x="20424" y="7896"/>
                    <a:pt x="20149" y="7583"/>
                    <a:pt x="20079" y="7583"/>
                  </a:cubicBezTo>
                  <a:cubicBezTo>
                    <a:pt x="20012" y="7583"/>
                    <a:pt x="19887" y="7478"/>
                    <a:pt x="19801" y="7350"/>
                  </a:cubicBezTo>
                  <a:cubicBezTo>
                    <a:pt x="19594" y="7039"/>
                    <a:pt x="19413" y="6907"/>
                    <a:pt x="19193" y="6907"/>
                  </a:cubicBezTo>
                  <a:cubicBezTo>
                    <a:pt x="19093" y="6907"/>
                    <a:pt x="18993" y="6866"/>
                    <a:pt x="18970" y="6814"/>
                  </a:cubicBezTo>
                  <a:cubicBezTo>
                    <a:pt x="18946" y="6763"/>
                    <a:pt x="18932" y="6349"/>
                    <a:pt x="18938" y="5896"/>
                  </a:cubicBezTo>
                  <a:cubicBezTo>
                    <a:pt x="18947" y="5219"/>
                    <a:pt x="18932" y="5065"/>
                    <a:pt x="18853" y="5024"/>
                  </a:cubicBezTo>
                  <a:cubicBezTo>
                    <a:pt x="18787" y="4989"/>
                    <a:pt x="18758" y="5023"/>
                    <a:pt x="18758" y="5134"/>
                  </a:cubicBezTo>
                  <a:cubicBezTo>
                    <a:pt x="18758" y="5321"/>
                    <a:pt x="18661" y="5431"/>
                    <a:pt x="18605" y="5307"/>
                  </a:cubicBezTo>
                  <a:cubicBezTo>
                    <a:pt x="18546" y="5178"/>
                    <a:pt x="18484" y="3581"/>
                    <a:pt x="18505" y="2772"/>
                  </a:cubicBezTo>
                  <a:cubicBezTo>
                    <a:pt x="18516" y="2377"/>
                    <a:pt x="18527" y="1716"/>
                    <a:pt x="18532" y="1301"/>
                  </a:cubicBezTo>
                  <a:cubicBezTo>
                    <a:pt x="18541" y="560"/>
                    <a:pt x="18540" y="544"/>
                    <a:pt x="18388" y="496"/>
                  </a:cubicBezTo>
                  <a:cubicBezTo>
                    <a:pt x="18292" y="465"/>
                    <a:pt x="18225" y="376"/>
                    <a:pt x="18213" y="263"/>
                  </a:cubicBezTo>
                  <a:cubicBezTo>
                    <a:pt x="18203" y="162"/>
                    <a:pt x="18149" y="60"/>
                    <a:pt x="18092" y="36"/>
                  </a:cubicBezTo>
                  <a:cubicBezTo>
                    <a:pt x="17999" y="-1"/>
                    <a:pt x="17372" y="-6"/>
                    <a:pt x="16759" y="7"/>
                  </a:cubicBez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descr="370dbb78-962f-4d79-b289-c888952841c0.jpeg" id="156" name="Google Shape;156;g1be52b65ad6_0_183"/>
            <p:cNvPicPr preferRelativeResize="0"/>
            <p:nvPr/>
          </p:nvPicPr>
          <p:blipFill rotWithShape="1">
            <a:blip r:embed="rId5">
              <a:alphaModFix/>
            </a:blip>
            <a:srcRect b="16450" l="12125" r="16755" t="33835"/>
            <a:stretch/>
          </p:blipFill>
          <p:spPr>
            <a:xfrm>
              <a:off x="10812138" y="4916188"/>
              <a:ext cx="3618650" cy="2529568"/>
            </a:xfrm>
            <a:custGeom>
              <a:rect b="b" l="l" r="r" t="t"/>
              <a:pathLst>
                <a:path extrusionOk="0" h="21570" w="21096">
                  <a:moveTo>
                    <a:pt x="9242" y="1"/>
                  </a:moveTo>
                  <a:cubicBezTo>
                    <a:pt x="9185" y="4"/>
                    <a:pt x="9122" y="23"/>
                    <a:pt x="9050" y="48"/>
                  </a:cubicBezTo>
                  <a:cubicBezTo>
                    <a:pt x="8841" y="123"/>
                    <a:pt x="8630" y="273"/>
                    <a:pt x="8581" y="383"/>
                  </a:cubicBezTo>
                  <a:cubicBezTo>
                    <a:pt x="8570" y="408"/>
                    <a:pt x="8514" y="456"/>
                    <a:pt x="8483" y="492"/>
                  </a:cubicBezTo>
                  <a:cubicBezTo>
                    <a:pt x="8394" y="618"/>
                    <a:pt x="8299" y="720"/>
                    <a:pt x="8238" y="729"/>
                  </a:cubicBezTo>
                  <a:cubicBezTo>
                    <a:pt x="8236" y="729"/>
                    <a:pt x="8231" y="735"/>
                    <a:pt x="8229" y="735"/>
                  </a:cubicBezTo>
                  <a:cubicBezTo>
                    <a:pt x="8147" y="802"/>
                    <a:pt x="8068" y="870"/>
                    <a:pt x="7977" y="932"/>
                  </a:cubicBezTo>
                  <a:cubicBezTo>
                    <a:pt x="7737" y="1094"/>
                    <a:pt x="7632" y="1196"/>
                    <a:pt x="7618" y="1277"/>
                  </a:cubicBezTo>
                  <a:cubicBezTo>
                    <a:pt x="7725" y="1337"/>
                    <a:pt x="7802" y="1454"/>
                    <a:pt x="7845" y="1602"/>
                  </a:cubicBezTo>
                  <a:cubicBezTo>
                    <a:pt x="7958" y="1882"/>
                    <a:pt x="7894" y="2344"/>
                    <a:pt x="7657" y="2593"/>
                  </a:cubicBezTo>
                  <a:cubicBezTo>
                    <a:pt x="7519" y="2739"/>
                    <a:pt x="7363" y="3018"/>
                    <a:pt x="7313" y="3216"/>
                  </a:cubicBezTo>
                  <a:cubicBezTo>
                    <a:pt x="7262" y="3414"/>
                    <a:pt x="7110" y="3636"/>
                    <a:pt x="6975" y="3710"/>
                  </a:cubicBezTo>
                  <a:cubicBezTo>
                    <a:pt x="6840" y="3784"/>
                    <a:pt x="6647" y="4013"/>
                    <a:pt x="6547" y="4218"/>
                  </a:cubicBezTo>
                  <a:cubicBezTo>
                    <a:pt x="6446" y="4422"/>
                    <a:pt x="6313" y="4542"/>
                    <a:pt x="6251" y="4485"/>
                  </a:cubicBezTo>
                  <a:cubicBezTo>
                    <a:pt x="6188" y="4429"/>
                    <a:pt x="6035" y="4610"/>
                    <a:pt x="5911" y="4888"/>
                  </a:cubicBezTo>
                  <a:cubicBezTo>
                    <a:pt x="5898" y="4915"/>
                    <a:pt x="5880" y="4933"/>
                    <a:pt x="5867" y="4959"/>
                  </a:cubicBezTo>
                  <a:cubicBezTo>
                    <a:pt x="5835" y="5020"/>
                    <a:pt x="5805" y="5071"/>
                    <a:pt x="5769" y="5121"/>
                  </a:cubicBezTo>
                  <a:cubicBezTo>
                    <a:pt x="5669" y="5273"/>
                    <a:pt x="5564" y="5392"/>
                    <a:pt x="5494" y="5392"/>
                  </a:cubicBezTo>
                  <a:cubicBezTo>
                    <a:pt x="5390" y="5392"/>
                    <a:pt x="5270" y="5529"/>
                    <a:pt x="5226" y="5697"/>
                  </a:cubicBezTo>
                  <a:cubicBezTo>
                    <a:pt x="5192" y="5825"/>
                    <a:pt x="5089" y="5933"/>
                    <a:pt x="4976" y="5978"/>
                  </a:cubicBezTo>
                  <a:cubicBezTo>
                    <a:pt x="4958" y="5985"/>
                    <a:pt x="4938" y="5988"/>
                    <a:pt x="4918" y="5991"/>
                  </a:cubicBezTo>
                  <a:cubicBezTo>
                    <a:pt x="4903" y="5994"/>
                    <a:pt x="4887" y="5998"/>
                    <a:pt x="4872" y="5998"/>
                  </a:cubicBezTo>
                  <a:cubicBezTo>
                    <a:pt x="4823" y="5998"/>
                    <a:pt x="4779" y="6019"/>
                    <a:pt x="4733" y="6035"/>
                  </a:cubicBezTo>
                  <a:cubicBezTo>
                    <a:pt x="4632" y="6083"/>
                    <a:pt x="4526" y="6175"/>
                    <a:pt x="4465" y="6282"/>
                  </a:cubicBezTo>
                  <a:cubicBezTo>
                    <a:pt x="4381" y="6429"/>
                    <a:pt x="4142" y="6673"/>
                    <a:pt x="3923" y="6847"/>
                  </a:cubicBezTo>
                  <a:cubicBezTo>
                    <a:pt x="3121" y="7669"/>
                    <a:pt x="1735" y="8992"/>
                    <a:pt x="1297" y="9318"/>
                  </a:cubicBezTo>
                  <a:cubicBezTo>
                    <a:pt x="1054" y="9499"/>
                    <a:pt x="759" y="9851"/>
                    <a:pt x="640" y="10100"/>
                  </a:cubicBezTo>
                  <a:cubicBezTo>
                    <a:pt x="393" y="10615"/>
                    <a:pt x="343" y="12495"/>
                    <a:pt x="568" y="12824"/>
                  </a:cubicBezTo>
                  <a:cubicBezTo>
                    <a:pt x="670" y="12973"/>
                    <a:pt x="610" y="13139"/>
                    <a:pt x="362" y="13376"/>
                  </a:cubicBezTo>
                  <a:cubicBezTo>
                    <a:pt x="-496" y="14198"/>
                    <a:pt x="292" y="16314"/>
                    <a:pt x="1464" y="16334"/>
                  </a:cubicBezTo>
                  <a:cubicBezTo>
                    <a:pt x="2233" y="16346"/>
                    <a:pt x="3713" y="16588"/>
                    <a:pt x="3958" y="16740"/>
                  </a:cubicBezTo>
                  <a:cubicBezTo>
                    <a:pt x="4110" y="16834"/>
                    <a:pt x="4346" y="16966"/>
                    <a:pt x="4483" y="17031"/>
                  </a:cubicBezTo>
                  <a:cubicBezTo>
                    <a:pt x="4670" y="17119"/>
                    <a:pt x="4701" y="17235"/>
                    <a:pt x="4606" y="17504"/>
                  </a:cubicBezTo>
                  <a:cubicBezTo>
                    <a:pt x="4307" y="18344"/>
                    <a:pt x="4711" y="20147"/>
                    <a:pt x="5309" y="20638"/>
                  </a:cubicBezTo>
                  <a:cubicBezTo>
                    <a:pt x="5480" y="20779"/>
                    <a:pt x="5932" y="21051"/>
                    <a:pt x="6313" y="21244"/>
                  </a:cubicBezTo>
                  <a:cubicBezTo>
                    <a:pt x="6721" y="21451"/>
                    <a:pt x="7408" y="21556"/>
                    <a:pt x="8197" y="21569"/>
                  </a:cubicBezTo>
                  <a:cubicBezTo>
                    <a:pt x="9511" y="21591"/>
                    <a:pt x="11114" y="21356"/>
                    <a:pt x="12204" y="20912"/>
                  </a:cubicBezTo>
                  <a:cubicBezTo>
                    <a:pt x="12928" y="20618"/>
                    <a:pt x="13646" y="20296"/>
                    <a:pt x="13798" y="20195"/>
                  </a:cubicBezTo>
                  <a:cubicBezTo>
                    <a:pt x="14351" y="19829"/>
                    <a:pt x="15888" y="18740"/>
                    <a:pt x="16294" y="18425"/>
                  </a:cubicBezTo>
                  <a:cubicBezTo>
                    <a:pt x="16820" y="18018"/>
                    <a:pt x="18835" y="15997"/>
                    <a:pt x="19214" y="15498"/>
                  </a:cubicBezTo>
                  <a:cubicBezTo>
                    <a:pt x="19372" y="15291"/>
                    <a:pt x="19548" y="15125"/>
                    <a:pt x="19608" y="15125"/>
                  </a:cubicBezTo>
                  <a:cubicBezTo>
                    <a:pt x="19743" y="15125"/>
                    <a:pt x="20522" y="13921"/>
                    <a:pt x="20522" y="13711"/>
                  </a:cubicBezTo>
                  <a:cubicBezTo>
                    <a:pt x="20522" y="13626"/>
                    <a:pt x="20656" y="13306"/>
                    <a:pt x="20820" y="13000"/>
                  </a:cubicBezTo>
                  <a:cubicBezTo>
                    <a:pt x="20994" y="12676"/>
                    <a:pt x="21087" y="12260"/>
                    <a:pt x="21095" y="11809"/>
                  </a:cubicBezTo>
                  <a:cubicBezTo>
                    <a:pt x="21104" y="11358"/>
                    <a:pt x="21030" y="10871"/>
                    <a:pt x="20871" y="10404"/>
                  </a:cubicBezTo>
                  <a:cubicBezTo>
                    <a:pt x="20754" y="10060"/>
                    <a:pt x="20692" y="9622"/>
                    <a:pt x="20734" y="9426"/>
                  </a:cubicBezTo>
                  <a:cubicBezTo>
                    <a:pt x="20836" y="8958"/>
                    <a:pt x="20185" y="4381"/>
                    <a:pt x="19904" y="3585"/>
                  </a:cubicBezTo>
                  <a:cubicBezTo>
                    <a:pt x="19619" y="2780"/>
                    <a:pt x="19158" y="2625"/>
                    <a:pt x="18030" y="2952"/>
                  </a:cubicBezTo>
                  <a:cubicBezTo>
                    <a:pt x="17764" y="3029"/>
                    <a:pt x="17523" y="3078"/>
                    <a:pt x="17292" y="3115"/>
                  </a:cubicBezTo>
                  <a:cubicBezTo>
                    <a:pt x="16902" y="3261"/>
                    <a:pt x="16725" y="3255"/>
                    <a:pt x="16278" y="3121"/>
                  </a:cubicBezTo>
                  <a:cubicBezTo>
                    <a:pt x="16079" y="3083"/>
                    <a:pt x="15899" y="3018"/>
                    <a:pt x="15737" y="2925"/>
                  </a:cubicBezTo>
                  <a:cubicBezTo>
                    <a:pt x="15714" y="2914"/>
                    <a:pt x="15691" y="2900"/>
                    <a:pt x="15670" y="2888"/>
                  </a:cubicBezTo>
                  <a:cubicBezTo>
                    <a:pt x="15636" y="2866"/>
                    <a:pt x="15600" y="2848"/>
                    <a:pt x="15568" y="2823"/>
                  </a:cubicBezTo>
                  <a:cubicBezTo>
                    <a:pt x="15488" y="2767"/>
                    <a:pt x="15416" y="2700"/>
                    <a:pt x="15351" y="2620"/>
                  </a:cubicBezTo>
                  <a:cubicBezTo>
                    <a:pt x="15137" y="2392"/>
                    <a:pt x="14962" y="2096"/>
                    <a:pt x="14830" y="1717"/>
                  </a:cubicBezTo>
                  <a:cubicBezTo>
                    <a:pt x="14460" y="657"/>
                    <a:pt x="14127" y="583"/>
                    <a:pt x="12618" y="1216"/>
                  </a:cubicBezTo>
                  <a:cubicBezTo>
                    <a:pt x="11927" y="1506"/>
                    <a:pt x="11528" y="1660"/>
                    <a:pt x="11253" y="1693"/>
                  </a:cubicBezTo>
                  <a:cubicBezTo>
                    <a:pt x="11220" y="1700"/>
                    <a:pt x="11201" y="1700"/>
                    <a:pt x="11174" y="1703"/>
                  </a:cubicBezTo>
                  <a:cubicBezTo>
                    <a:pt x="11164" y="1704"/>
                    <a:pt x="11154" y="1707"/>
                    <a:pt x="11144" y="1707"/>
                  </a:cubicBezTo>
                  <a:cubicBezTo>
                    <a:pt x="11116" y="1709"/>
                    <a:pt x="11077" y="1715"/>
                    <a:pt x="11061" y="1710"/>
                  </a:cubicBezTo>
                  <a:cubicBezTo>
                    <a:pt x="11048" y="1706"/>
                    <a:pt x="11028" y="1694"/>
                    <a:pt x="11012" y="1686"/>
                  </a:cubicBezTo>
                  <a:cubicBezTo>
                    <a:pt x="10827" y="1640"/>
                    <a:pt x="10705" y="1492"/>
                    <a:pt x="10540" y="1236"/>
                  </a:cubicBezTo>
                  <a:cubicBezTo>
                    <a:pt x="10530" y="1220"/>
                    <a:pt x="10521" y="1211"/>
                    <a:pt x="10510" y="1196"/>
                  </a:cubicBezTo>
                  <a:cubicBezTo>
                    <a:pt x="10508" y="1193"/>
                    <a:pt x="10505" y="1191"/>
                    <a:pt x="10503" y="1189"/>
                  </a:cubicBezTo>
                  <a:cubicBezTo>
                    <a:pt x="10415" y="1063"/>
                    <a:pt x="10324" y="947"/>
                    <a:pt x="10249" y="864"/>
                  </a:cubicBezTo>
                  <a:cubicBezTo>
                    <a:pt x="10186" y="795"/>
                    <a:pt x="10145" y="766"/>
                    <a:pt x="10115" y="752"/>
                  </a:cubicBezTo>
                  <a:cubicBezTo>
                    <a:pt x="10097" y="743"/>
                    <a:pt x="10076" y="729"/>
                    <a:pt x="10064" y="729"/>
                  </a:cubicBezTo>
                  <a:cubicBezTo>
                    <a:pt x="9980" y="729"/>
                    <a:pt x="9802" y="544"/>
                    <a:pt x="9670" y="319"/>
                  </a:cubicBezTo>
                  <a:cubicBezTo>
                    <a:pt x="9535" y="88"/>
                    <a:pt x="9415" y="-9"/>
                    <a:pt x="9242" y="1"/>
                  </a:cubicBez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descr="72071d04-b3e5-4879-bd47-ba603ad93c3d.jpeg" id="157" name="Google Shape;157;g1be52b65ad6_0_183"/>
            <p:cNvPicPr preferRelativeResize="0"/>
            <p:nvPr/>
          </p:nvPicPr>
          <p:blipFill rotWithShape="1">
            <a:blip r:embed="rId6">
              <a:alphaModFix/>
            </a:blip>
            <a:srcRect b="17658" l="14243" r="23009" t="32401"/>
            <a:stretch/>
          </p:blipFill>
          <p:spPr>
            <a:xfrm>
              <a:off x="17846269" y="5145737"/>
              <a:ext cx="2845341" cy="2264564"/>
            </a:xfrm>
            <a:custGeom>
              <a:rect b="b" l="l" r="r" t="t"/>
              <a:pathLst>
                <a:path extrusionOk="0" h="21536" w="21484">
                  <a:moveTo>
                    <a:pt x="18621" y="0"/>
                  </a:moveTo>
                  <a:cubicBezTo>
                    <a:pt x="18008" y="2"/>
                    <a:pt x="17399" y="339"/>
                    <a:pt x="16095" y="1401"/>
                  </a:cubicBezTo>
                  <a:lnTo>
                    <a:pt x="15148" y="2174"/>
                  </a:lnTo>
                  <a:lnTo>
                    <a:pt x="14656" y="1835"/>
                  </a:lnTo>
                  <a:cubicBezTo>
                    <a:pt x="14119" y="1468"/>
                    <a:pt x="12880" y="1023"/>
                    <a:pt x="12675" y="1121"/>
                  </a:cubicBezTo>
                  <a:cubicBezTo>
                    <a:pt x="12605" y="1155"/>
                    <a:pt x="12120" y="1926"/>
                    <a:pt x="11597" y="2839"/>
                  </a:cubicBezTo>
                  <a:cubicBezTo>
                    <a:pt x="10652" y="4488"/>
                    <a:pt x="9634" y="5859"/>
                    <a:pt x="7704" y="8074"/>
                  </a:cubicBezTo>
                  <a:cubicBezTo>
                    <a:pt x="6584" y="9359"/>
                    <a:pt x="6062" y="9791"/>
                    <a:pt x="3656" y="11418"/>
                  </a:cubicBezTo>
                  <a:cubicBezTo>
                    <a:pt x="1053" y="13177"/>
                    <a:pt x="902" y="13356"/>
                    <a:pt x="710" y="14943"/>
                  </a:cubicBezTo>
                  <a:cubicBezTo>
                    <a:pt x="672" y="15258"/>
                    <a:pt x="595" y="15590"/>
                    <a:pt x="539" y="15679"/>
                  </a:cubicBezTo>
                  <a:cubicBezTo>
                    <a:pt x="430" y="15853"/>
                    <a:pt x="399" y="17035"/>
                    <a:pt x="500" y="17162"/>
                  </a:cubicBezTo>
                  <a:cubicBezTo>
                    <a:pt x="534" y="17205"/>
                    <a:pt x="507" y="17322"/>
                    <a:pt x="440" y="17423"/>
                  </a:cubicBezTo>
                  <a:cubicBezTo>
                    <a:pt x="374" y="17524"/>
                    <a:pt x="349" y="17644"/>
                    <a:pt x="386" y="17691"/>
                  </a:cubicBezTo>
                  <a:cubicBezTo>
                    <a:pt x="423" y="17738"/>
                    <a:pt x="404" y="17856"/>
                    <a:pt x="341" y="17951"/>
                  </a:cubicBezTo>
                  <a:cubicBezTo>
                    <a:pt x="278" y="18047"/>
                    <a:pt x="163" y="18389"/>
                    <a:pt x="87" y="18710"/>
                  </a:cubicBezTo>
                  <a:cubicBezTo>
                    <a:pt x="30" y="18947"/>
                    <a:pt x="0" y="19110"/>
                    <a:pt x="0" y="19257"/>
                  </a:cubicBezTo>
                  <a:cubicBezTo>
                    <a:pt x="-1" y="19404"/>
                    <a:pt x="25" y="19534"/>
                    <a:pt x="81" y="19699"/>
                  </a:cubicBezTo>
                  <a:cubicBezTo>
                    <a:pt x="246" y="20195"/>
                    <a:pt x="1174" y="21076"/>
                    <a:pt x="1714" y="21250"/>
                  </a:cubicBezTo>
                  <a:cubicBezTo>
                    <a:pt x="1931" y="21320"/>
                    <a:pt x="2254" y="21422"/>
                    <a:pt x="2430" y="21477"/>
                  </a:cubicBezTo>
                  <a:cubicBezTo>
                    <a:pt x="2819" y="21598"/>
                    <a:pt x="4805" y="21523"/>
                    <a:pt x="5468" y="21360"/>
                  </a:cubicBezTo>
                  <a:cubicBezTo>
                    <a:pt x="6565" y="21090"/>
                    <a:pt x="6935" y="20964"/>
                    <a:pt x="7431" y="20695"/>
                  </a:cubicBezTo>
                  <a:cubicBezTo>
                    <a:pt x="7719" y="20540"/>
                    <a:pt x="8128" y="20378"/>
                    <a:pt x="8339" y="20337"/>
                  </a:cubicBezTo>
                  <a:cubicBezTo>
                    <a:pt x="8550" y="20295"/>
                    <a:pt x="8798" y="20177"/>
                    <a:pt x="8891" y="20073"/>
                  </a:cubicBezTo>
                  <a:cubicBezTo>
                    <a:pt x="8983" y="19968"/>
                    <a:pt x="9153" y="19878"/>
                    <a:pt x="9265" y="19873"/>
                  </a:cubicBezTo>
                  <a:cubicBezTo>
                    <a:pt x="9378" y="19867"/>
                    <a:pt x="9614" y="19749"/>
                    <a:pt x="9790" y="19608"/>
                  </a:cubicBezTo>
                  <a:cubicBezTo>
                    <a:pt x="9966" y="19468"/>
                    <a:pt x="10326" y="19200"/>
                    <a:pt x="10590" y="19012"/>
                  </a:cubicBezTo>
                  <a:cubicBezTo>
                    <a:pt x="10854" y="18824"/>
                    <a:pt x="11263" y="18517"/>
                    <a:pt x="11498" y="18333"/>
                  </a:cubicBezTo>
                  <a:cubicBezTo>
                    <a:pt x="11732" y="18148"/>
                    <a:pt x="12036" y="17937"/>
                    <a:pt x="12172" y="17865"/>
                  </a:cubicBezTo>
                  <a:cubicBezTo>
                    <a:pt x="12308" y="17792"/>
                    <a:pt x="12627" y="17550"/>
                    <a:pt x="12882" y="17329"/>
                  </a:cubicBezTo>
                  <a:cubicBezTo>
                    <a:pt x="13138" y="17107"/>
                    <a:pt x="13395" y="16928"/>
                    <a:pt x="13452" y="16928"/>
                  </a:cubicBezTo>
                  <a:cubicBezTo>
                    <a:pt x="13508" y="16928"/>
                    <a:pt x="13580" y="16836"/>
                    <a:pt x="13613" y="16725"/>
                  </a:cubicBezTo>
                  <a:cubicBezTo>
                    <a:pt x="13647" y="16614"/>
                    <a:pt x="13747" y="16525"/>
                    <a:pt x="13832" y="16525"/>
                  </a:cubicBezTo>
                  <a:cubicBezTo>
                    <a:pt x="13917" y="16525"/>
                    <a:pt x="14239" y="16253"/>
                    <a:pt x="14548" y="15921"/>
                  </a:cubicBezTo>
                  <a:cubicBezTo>
                    <a:pt x="14858" y="15588"/>
                    <a:pt x="15154" y="15317"/>
                    <a:pt x="15208" y="15317"/>
                  </a:cubicBezTo>
                  <a:cubicBezTo>
                    <a:pt x="15261" y="15317"/>
                    <a:pt x="15429" y="15200"/>
                    <a:pt x="15585" y="15060"/>
                  </a:cubicBezTo>
                  <a:cubicBezTo>
                    <a:pt x="15741" y="14920"/>
                    <a:pt x="16349" y="14497"/>
                    <a:pt x="16934" y="14117"/>
                  </a:cubicBezTo>
                  <a:cubicBezTo>
                    <a:pt x="17518" y="13736"/>
                    <a:pt x="18074" y="13333"/>
                    <a:pt x="18168" y="13226"/>
                  </a:cubicBezTo>
                  <a:cubicBezTo>
                    <a:pt x="18263" y="13118"/>
                    <a:pt x="18375" y="13030"/>
                    <a:pt x="18417" y="13030"/>
                  </a:cubicBezTo>
                  <a:cubicBezTo>
                    <a:pt x="18460" y="13030"/>
                    <a:pt x="18672" y="12878"/>
                    <a:pt x="18887" y="12694"/>
                  </a:cubicBezTo>
                  <a:cubicBezTo>
                    <a:pt x="19103" y="12509"/>
                    <a:pt x="19360" y="12358"/>
                    <a:pt x="19460" y="12358"/>
                  </a:cubicBezTo>
                  <a:cubicBezTo>
                    <a:pt x="19560" y="12358"/>
                    <a:pt x="19668" y="12248"/>
                    <a:pt x="19703" y="12112"/>
                  </a:cubicBezTo>
                  <a:cubicBezTo>
                    <a:pt x="19763" y="11873"/>
                    <a:pt x="20538" y="11150"/>
                    <a:pt x="20733" y="11150"/>
                  </a:cubicBezTo>
                  <a:cubicBezTo>
                    <a:pt x="20787" y="11150"/>
                    <a:pt x="20829" y="11084"/>
                    <a:pt x="20829" y="11003"/>
                  </a:cubicBezTo>
                  <a:cubicBezTo>
                    <a:pt x="20829" y="10921"/>
                    <a:pt x="20974" y="10622"/>
                    <a:pt x="21150" y="10342"/>
                  </a:cubicBezTo>
                  <a:cubicBezTo>
                    <a:pt x="21547" y="9711"/>
                    <a:pt x="21599" y="8830"/>
                    <a:pt x="21255" y="8598"/>
                  </a:cubicBezTo>
                  <a:cubicBezTo>
                    <a:pt x="21129" y="8514"/>
                    <a:pt x="21042" y="8317"/>
                    <a:pt x="21042" y="8119"/>
                  </a:cubicBezTo>
                  <a:cubicBezTo>
                    <a:pt x="21042" y="7935"/>
                    <a:pt x="20971" y="7565"/>
                    <a:pt x="20883" y="7300"/>
                  </a:cubicBezTo>
                  <a:cubicBezTo>
                    <a:pt x="20790" y="7018"/>
                    <a:pt x="20723" y="6393"/>
                    <a:pt x="20721" y="5794"/>
                  </a:cubicBezTo>
                  <a:cubicBezTo>
                    <a:pt x="20719" y="4797"/>
                    <a:pt x="20511" y="3761"/>
                    <a:pt x="20041" y="2390"/>
                  </a:cubicBezTo>
                  <a:cubicBezTo>
                    <a:pt x="19947" y="2115"/>
                    <a:pt x="19868" y="1688"/>
                    <a:pt x="19867" y="1446"/>
                  </a:cubicBezTo>
                  <a:cubicBezTo>
                    <a:pt x="19864" y="383"/>
                    <a:pt x="19531" y="-2"/>
                    <a:pt x="18621" y="0"/>
                  </a:cubicBez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descr="logo1026.gif" id="158" name="Google Shape;158;g1be52b65ad6_0_18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989235" y="2535285"/>
              <a:ext cx="1116816" cy="111681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g1be52b65ad6_0_142"/>
          <p:cNvGrpSpPr/>
          <p:nvPr/>
        </p:nvGrpSpPr>
        <p:grpSpPr>
          <a:xfrm>
            <a:off x="3004051" y="177353"/>
            <a:ext cx="18601442" cy="13052866"/>
            <a:chOff x="3048000" y="118335"/>
            <a:chExt cx="19244198" cy="13401300"/>
          </a:xfrm>
        </p:grpSpPr>
        <p:grpSp>
          <p:nvGrpSpPr>
            <p:cNvPr id="164" name="Google Shape;164;g1be52b65ad6_0_142"/>
            <p:cNvGrpSpPr/>
            <p:nvPr/>
          </p:nvGrpSpPr>
          <p:grpSpPr>
            <a:xfrm>
              <a:off x="3048000" y="118335"/>
              <a:ext cx="19161600" cy="13401300"/>
              <a:chOff x="0" y="0"/>
              <a:chExt cx="19161600" cy="13401300"/>
            </a:xfrm>
          </p:grpSpPr>
          <p:sp>
            <p:nvSpPr>
              <p:cNvPr id="165" name="Google Shape;165;g1be52b65ad6_0_142"/>
              <p:cNvSpPr/>
              <p:nvPr/>
            </p:nvSpPr>
            <p:spPr>
              <a:xfrm>
                <a:off x="0" y="0"/>
                <a:ext cx="19161600" cy="13401300"/>
              </a:xfrm>
              <a:prstGeom prst="roundRect">
                <a:avLst>
                  <a:gd fmla="val 3869" name="adj"/>
                </a:avLst>
              </a:prstGeom>
              <a:solidFill>
                <a:srgbClr val="F1F1F1"/>
              </a:solidFill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200"/>
                  <a:buFont typeface="Helvetica Neue"/>
                  <a:buNone/>
                </a:pPr>
                <a:r>
                  <a:t/>
                </a:r>
                <a:endParaRPr b="0" i="0" sz="32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66" name="Google Shape;166;g1be52b65ad6_0_142"/>
              <p:cNvSpPr/>
              <p:nvPr/>
            </p:nvSpPr>
            <p:spPr>
              <a:xfrm>
                <a:off x="482600" y="609885"/>
                <a:ext cx="361800" cy="361800"/>
              </a:xfrm>
              <a:prstGeom prst="ellipse">
                <a:avLst/>
              </a:prstGeom>
              <a:solidFill>
                <a:srgbClr val="FE5B58"/>
              </a:solidFill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200"/>
                  <a:buFont typeface="Helvetica Neue"/>
                  <a:buNone/>
                </a:pPr>
                <a:r>
                  <a:t/>
                </a:r>
                <a:endParaRPr b="0" i="0" sz="32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67" name="Google Shape;167;g1be52b65ad6_0_142"/>
              <p:cNvSpPr/>
              <p:nvPr/>
            </p:nvSpPr>
            <p:spPr>
              <a:xfrm>
                <a:off x="1075266" y="609885"/>
                <a:ext cx="361800" cy="361800"/>
              </a:xfrm>
              <a:prstGeom prst="ellipse">
                <a:avLst/>
              </a:prstGeom>
              <a:solidFill>
                <a:srgbClr val="FFB92B"/>
              </a:solidFill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200"/>
                  <a:buFont typeface="Helvetica Neue"/>
                  <a:buNone/>
                </a:pPr>
                <a:r>
                  <a:t/>
                </a:r>
                <a:endParaRPr b="0" i="0" sz="32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68" name="Google Shape;168;g1be52b65ad6_0_142"/>
              <p:cNvSpPr/>
              <p:nvPr/>
            </p:nvSpPr>
            <p:spPr>
              <a:xfrm>
                <a:off x="1667933" y="609885"/>
                <a:ext cx="361800" cy="361800"/>
              </a:xfrm>
              <a:prstGeom prst="ellipse">
                <a:avLst/>
              </a:prstGeom>
              <a:solidFill>
                <a:srgbClr val="3BC73D"/>
              </a:solidFill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200"/>
                  <a:buFont typeface="Helvetica Neue"/>
                  <a:buNone/>
                </a:pPr>
                <a:r>
                  <a:t/>
                </a:r>
                <a:endParaRPr b="0" i="0" sz="32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sp>
          <p:nvSpPr>
            <p:cNvPr id="169" name="Google Shape;169;g1be52b65ad6_0_142"/>
            <p:cNvSpPr/>
            <p:nvPr/>
          </p:nvSpPr>
          <p:spPr>
            <a:xfrm>
              <a:off x="4502009" y="4315066"/>
              <a:ext cx="4509600" cy="5732100"/>
            </a:xfrm>
            <a:prstGeom prst="roundRect">
              <a:avLst>
                <a:gd fmla="val 8134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900"/>
                <a:buFont typeface="Helvetica Neue"/>
                <a:buNone/>
              </a:pPr>
              <a:r>
                <a:t/>
              </a:r>
              <a:endParaRPr b="0" i="0" sz="2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0" name="Google Shape;170;g1be52b65ad6_0_142"/>
            <p:cNvSpPr/>
            <p:nvPr/>
          </p:nvSpPr>
          <p:spPr>
            <a:xfrm>
              <a:off x="9605567" y="4315066"/>
              <a:ext cx="6046500" cy="3925500"/>
            </a:xfrm>
            <a:prstGeom prst="roundRect">
              <a:avLst>
                <a:gd fmla="val 1252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1" name="Google Shape;171;g1be52b65ad6_0_142"/>
            <p:cNvSpPr/>
            <p:nvPr/>
          </p:nvSpPr>
          <p:spPr>
            <a:xfrm>
              <a:off x="16245698" y="4315066"/>
              <a:ext cx="6046500" cy="3925500"/>
            </a:xfrm>
            <a:prstGeom prst="roundRect">
              <a:avLst>
                <a:gd fmla="val 1252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2" name="Google Shape;172;g1be52b65ad6_0_142"/>
            <p:cNvSpPr/>
            <p:nvPr/>
          </p:nvSpPr>
          <p:spPr>
            <a:xfrm>
              <a:off x="4554701" y="2142066"/>
              <a:ext cx="16432800" cy="1903200"/>
            </a:xfrm>
            <a:prstGeom prst="roundRect">
              <a:avLst>
                <a:gd fmla="val 1885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3" name="Google Shape;173;g1be52b65ad6_0_142"/>
            <p:cNvSpPr txBox="1"/>
            <p:nvPr/>
          </p:nvSpPr>
          <p:spPr>
            <a:xfrm>
              <a:off x="6566959" y="2724954"/>
              <a:ext cx="1108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E5E5E"/>
                </a:buClr>
                <a:buSzPts val="4000"/>
                <a:buFont typeface="Poppins SemiBold"/>
                <a:buNone/>
              </a:pPr>
              <a:r>
                <a:rPr lang="zh-CN" sz="4000">
                  <a:solidFill>
                    <a:srgbClr val="5E5E5E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black </a:t>
              </a:r>
              <a:r>
                <a:rPr b="0" i="0" lang="zh-CN" sz="4000" u="none" cap="none" strike="noStrike">
                  <a:solidFill>
                    <a:srgbClr val="5E5E5E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sneakers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56bacd09-2bb1-4e37-8291-69e09a5c9415.jpeg" id="174" name="Google Shape;174;g1be52b65ad6_0_142"/>
            <p:cNvPicPr preferRelativeResize="0"/>
            <p:nvPr/>
          </p:nvPicPr>
          <p:blipFill rotWithShape="1">
            <a:blip r:embed="rId3">
              <a:alphaModFix/>
            </a:blip>
            <a:srcRect b="10883" l="8874" r="13552" t="32256"/>
            <a:stretch/>
          </p:blipFill>
          <p:spPr>
            <a:xfrm>
              <a:off x="4971043" y="5021706"/>
              <a:ext cx="3513916" cy="2575732"/>
            </a:xfrm>
            <a:custGeom>
              <a:rect b="b" l="l" r="r" t="t"/>
              <a:pathLst>
                <a:path extrusionOk="0" h="21594" w="21533">
                  <a:moveTo>
                    <a:pt x="16759" y="7"/>
                  </a:moveTo>
                  <a:cubicBezTo>
                    <a:pt x="16146" y="19"/>
                    <a:pt x="15544" y="49"/>
                    <a:pt x="15506" y="90"/>
                  </a:cubicBezTo>
                  <a:cubicBezTo>
                    <a:pt x="15466" y="133"/>
                    <a:pt x="15447" y="220"/>
                    <a:pt x="15465" y="283"/>
                  </a:cubicBezTo>
                  <a:cubicBezTo>
                    <a:pt x="15509" y="441"/>
                    <a:pt x="15137" y="706"/>
                    <a:pt x="15034" y="589"/>
                  </a:cubicBezTo>
                  <a:cubicBezTo>
                    <a:pt x="14910" y="448"/>
                    <a:pt x="14701" y="505"/>
                    <a:pt x="14733" y="672"/>
                  </a:cubicBezTo>
                  <a:cubicBezTo>
                    <a:pt x="14770" y="867"/>
                    <a:pt x="14474" y="1068"/>
                    <a:pt x="14193" y="1038"/>
                  </a:cubicBezTo>
                  <a:cubicBezTo>
                    <a:pt x="14074" y="1025"/>
                    <a:pt x="13946" y="1050"/>
                    <a:pt x="13906" y="1095"/>
                  </a:cubicBezTo>
                  <a:cubicBezTo>
                    <a:pt x="13810" y="1203"/>
                    <a:pt x="13734" y="1030"/>
                    <a:pt x="13750" y="739"/>
                  </a:cubicBezTo>
                  <a:lnTo>
                    <a:pt x="13763" y="512"/>
                  </a:lnTo>
                  <a:lnTo>
                    <a:pt x="12902" y="509"/>
                  </a:lnTo>
                  <a:lnTo>
                    <a:pt x="12041" y="506"/>
                  </a:lnTo>
                  <a:lnTo>
                    <a:pt x="12021" y="775"/>
                  </a:lnTo>
                  <a:cubicBezTo>
                    <a:pt x="12003" y="1035"/>
                    <a:pt x="11995" y="1043"/>
                    <a:pt x="11749" y="1018"/>
                  </a:cubicBezTo>
                  <a:cubicBezTo>
                    <a:pt x="11526" y="996"/>
                    <a:pt x="11473" y="1026"/>
                    <a:pt x="11343" y="1254"/>
                  </a:cubicBezTo>
                  <a:cubicBezTo>
                    <a:pt x="11260" y="1398"/>
                    <a:pt x="11138" y="1520"/>
                    <a:pt x="11070" y="1527"/>
                  </a:cubicBezTo>
                  <a:cubicBezTo>
                    <a:pt x="10967" y="1538"/>
                    <a:pt x="10948" y="1604"/>
                    <a:pt x="10944" y="1960"/>
                  </a:cubicBezTo>
                  <a:cubicBezTo>
                    <a:pt x="10938" y="2398"/>
                    <a:pt x="10814" y="2640"/>
                    <a:pt x="10640" y="2549"/>
                  </a:cubicBezTo>
                  <a:cubicBezTo>
                    <a:pt x="10535" y="2493"/>
                    <a:pt x="10525" y="2619"/>
                    <a:pt x="10625" y="2755"/>
                  </a:cubicBezTo>
                  <a:cubicBezTo>
                    <a:pt x="10681" y="2831"/>
                    <a:pt x="10648" y="2882"/>
                    <a:pt x="10487" y="2974"/>
                  </a:cubicBezTo>
                  <a:cubicBezTo>
                    <a:pt x="10371" y="3041"/>
                    <a:pt x="10253" y="3076"/>
                    <a:pt x="10224" y="3051"/>
                  </a:cubicBezTo>
                  <a:cubicBezTo>
                    <a:pt x="10195" y="3026"/>
                    <a:pt x="10202" y="3085"/>
                    <a:pt x="10241" y="3184"/>
                  </a:cubicBezTo>
                  <a:cubicBezTo>
                    <a:pt x="10314" y="3370"/>
                    <a:pt x="10283" y="3407"/>
                    <a:pt x="9915" y="3567"/>
                  </a:cubicBezTo>
                  <a:cubicBezTo>
                    <a:pt x="9848" y="3596"/>
                    <a:pt x="9815" y="3667"/>
                    <a:pt x="9835" y="3736"/>
                  </a:cubicBezTo>
                  <a:cubicBezTo>
                    <a:pt x="9872" y="3869"/>
                    <a:pt x="9724" y="4078"/>
                    <a:pt x="9643" y="4009"/>
                  </a:cubicBezTo>
                  <a:cubicBezTo>
                    <a:pt x="9560" y="3939"/>
                    <a:pt x="9448" y="4072"/>
                    <a:pt x="9426" y="4265"/>
                  </a:cubicBezTo>
                  <a:cubicBezTo>
                    <a:pt x="9402" y="4477"/>
                    <a:pt x="9262" y="4729"/>
                    <a:pt x="9198" y="4675"/>
                  </a:cubicBezTo>
                  <a:cubicBezTo>
                    <a:pt x="9172" y="4653"/>
                    <a:pt x="9121" y="4730"/>
                    <a:pt x="9083" y="4844"/>
                  </a:cubicBezTo>
                  <a:cubicBezTo>
                    <a:pt x="9038" y="4981"/>
                    <a:pt x="8964" y="5051"/>
                    <a:pt x="8867" y="5051"/>
                  </a:cubicBezTo>
                  <a:cubicBezTo>
                    <a:pt x="8753" y="5051"/>
                    <a:pt x="8720" y="5095"/>
                    <a:pt x="8726" y="5240"/>
                  </a:cubicBezTo>
                  <a:cubicBezTo>
                    <a:pt x="8731" y="5369"/>
                    <a:pt x="8678" y="5465"/>
                    <a:pt x="8560" y="5543"/>
                  </a:cubicBezTo>
                  <a:cubicBezTo>
                    <a:pt x="8465" y="5606"/>
                    <a:pt x="8360" y="5747"/>
                    <a:pt x="8329" y="5859"/>
                  </a:cubicBezTo>
                  <a:cubicBezTo>
                    <a:pt x="8280" y="6037"/>
                    <a:pt x="8172" y="6111"/>
                    <a:pt x="8008" y="6076"/>
                  </a:cubicBezTo>
                  <a:cubicBezTo>
                    <a:pt x="7938" y="6060"/>
                    <a:pt x="7953" y="6272"/>
                    <a:pt x="8030" y="6378"/>
                  </a:cubicBezTo>
                  <a:cubicBezTo>
                    <a:pt x="8155" y="6549"/>
                    <a:pt x="8033" y="6628"/>
                    <a:pt x="7702" y="6591"/>
                  </a:cubicBezTo>
                  <a:cubicBezTo>
                    <a:pt x="7391" y="6557"/>
                    <a:pt x="7370" y="6566"/>
                    <a:pt x="7264" y="6814"/>
                  </a:cubicBezTo>
                  <a:cubicBezTo>
                    <a:pt x="7203" y="6957"/>
                    <a:pt x="7100" y="7116"/>
                    <a:pt x="7035" y="7164"/>
                  </a:cubicBezTo>
                  <a:cubicBezTo>
                    <a:pt x="6970" y="7211"/>
                    <a:pt x="6932" y="7301"/>
                    <a:pt x="6950" y="7367"/>
                  </a:cubicBezTo>
                  <a:cubicBezTo>
                    <a:pt x="7001" y="7548"/>
                    <a:pt x="6795" y="7650"/>
                    <a:pt x="6430" y="7623"/>
                  </a:cubicBezTo>
                  <a:cubicBezTo>
                    <a:pt x="6110" y="7599"/>
                    <a:pt x="6100" y="7603"/>
                    <a:pt x="6128" y="7802"/>
                  </a:cubicBezTo>
                  <a:cubicBezTo>
                    <a:pt x="6166" y="8071"/>
                    <a:pt x="6096" y="8120"/>
                    <a:pt x="5705" y="8099"/>
                  </a:cubicBezTo>
                  <a:cubicBezTo>
                    <a:pt x="5392" y="8081"/>
                    <a:pt x="5379" y="8090"/>
                    <a:pt x="5360" y="8318"/>
                  </a:cubicBezTo>
                  <a:cubicBezTo>
                    <a:pt x="5344" y="8505"/>
                    <a:pt x="5304" y="8560"/>
                    <a:pt x="5170" y="8581"/>
                  </a:cubicBezTo>
                  <a:cubicBezTo>
                    <a:pt x="5036" y="8602"/>
                    <a:pt x="5002" y="8650"/>
                    <a:pt x="5002" y="8814"/>
                  </a:cubicBezTo>
                  <a:cubicBezTo>
                    <a:pt x="5002" y="8928"/>
                    <a:pt x="4958" y="9047"/>
                    <a:pt x="4907" y="9073"/>
                  </a:cubicBezTo>
                  <a:cubicBezTo>
                    <a:pt x="4856" y="9100"/>
                    <a:pt x="4815" y="9173"/>
                    <a:pt x="4815" y="9236"/>
                  </a:cubicBezTo>
                  <a:cubicBezTo>
                    <a:pt x="4815" y="9372"/>
                    <a:pt x="4523" y="9658"/>
                    <a:pt x="4465" y="9579"/>
                  </a:cubicBezTo>
                  <a:cubicBezTo>
                    <a:pt x="4443" y="9550"/>
                    <a:pt x="4358" y="9585"/>
                    <a:pt x="4275" y="9659"/>
                  </a:cubicBezTo>
                  <a:cubicBezTo>
                    <a:pt x="4166" y="9756"/>
                    <a:pt x="4105" y="9769"/>
                    <a:pt x="4056" y="9702"/>
                  </a:cubicBezTo>
                  <a:cubicBezTo>
                    <a:pt x="3948" y="9555"/>
                    <a:pt x="3899" y="9593"/>
                    <a:pt x="3879" y="9842"/>
                  </a:cubicBezTo>
                  <a:cubicBezTo>
                    <a:pt x="3868" y="9970"/>
                    <a:pt x="3826" y="10079"/>
                    <a:pt x="3784" y="10085"/>
                  </a:cubicBezTo>
                  <a:cubicBezTo>
                    <a:pt x="3741" y="10091"/>
                    <a:pt x="3664" y="10099"/>
                    <a:pt x="3613" y="10105"/>
                  </a:cubicBezTo>
                  <a:cubicBezTo>
                    <a:pt x="3559" y="10111"/>
                    <a:pt x="3521" y="10199"/>
                    <a:pt x="3521" y="10321"/>
                  </a:cubicBezTo>
                  <a:cubicBezTo>
                    <a:pt x="3521" y="10590"/>
                    <a:pt x="3441" y="10648"/>
                    <a:pt x="3081" y="10644"/>
                  </a:cubicBezTo>
                  <a:cubicBezTo>
                    <a:pt x="2810" y="10641"/>
                    <a:pt x="2790" y="10655"/>
                    <a:pt x="2845" y="10797"/>
                  </a:cubicBezTo>
                  <a:cubicBezTo>
                    <a:pt x="2929" y="11011"/>
                    <a:pt x="2754" y="11126"/>
                    <a:pt x="2351" y="11126"/>
                  </a:cubicBezTo>
                  <a:lnTo>
                    <a:pt x="2037" y="11126"/>
                  </a:lnTo>
                  <a:lnTo>
                    <a:pt x="2047" y="12188"/>
                  </a:lnTo>
                  <a:cubicBezTo>
                    <a:pt x="2056" y="13169"/>
                    <a:pt x="2045" y="13260"/>
                    <a:pt x="1923" y="13416"/>
                  </a:cubicBezTo>
                  <a:cubicBezTo>
                    <a:pt x="1851" y="13508"/>
                    <a:pt x="1747" y="13678"/>
                    <a:pt x="1692" y="13792"/>
                  </a:cubicBezTo>
                  <a:cubicBezTo>
                    <a:pt x="1638" y="13905"/>
                    <a:pt x="1558" y="13998"/>
                    <a:pt x="1515" y="13998"/>
                  </a:cubicBezTo>
                  <a:cubicBezTo>
                    <a:pt x="1471" y="13998"/>
                    <a:pt x="1419" y="14060"/>
                    <a:pt x="1398" y="14134"/>
                  </a:cubicBezTo>
                  <a:cubicBezTo>
                    <a:pt x="1374" y="14218"/>
                    <a:pt x="1323" y="14247"/>
                    <a:pt x="1259" y="14214"/>
                  </a:cubicBezTo>
                  <a:cubicBezTo>
                    <a:pt x="1130" y="14146"/>
                    <a:pt x="394" y="15159"/>
                    <a:pt x="364" y="15445"/>
                  </a:cubicBezTo>
                  <a:cubicBezTo>
                    <a:pt x="349" y="15588"/>
                    <a:pt x="298" y="15649"/>
                    <a:pt x="175" y="15668"/>
                  </a:cubicBezTo>
                  <a:cubicBezTo>
                    <a:pt x="-12" y="15698"/>
                    <a:pt x="-67" y="15968"/>
                    <a:pt x="97" y="16054"/>
                  </a:cubicBezTo>
                  <a:cubicBezTo>
                    <a:pt x="174" y="16095"/>
                    <a:pt x="189" y="16342"/>
                    <a:pt x="189" y="17575"/>
                  </a:cubicBezTo>
                  <a:lnTo>
                    <a:pt x="189" y="19049"/>
                  </a:lnTo>
                  <a:lnTo>
                    <a:pt x="359" y="19075"/>
                  </a:lnTo>
                  <a:cubicBezTo>
                    <a:pt x="483" y="19095"/>
                    <a:pt x="534" y="19158"/>
                    <a:pt x="549" y="19301"/>
                  </a:cubicBezTo>
                  <a:cubicBezTo>
                    <a:pt x="576" y="19559"/>
                    <a:pt x="778" y="19830"/>
                    <a:pt x="897" y="19767"/>
                  </a:cubicBezTo>
                  <a:cubicBezTo>
                    <a:pt x="955" y="19737"/>
                    <a:pt x="1009" y="19783"/>
                    <a:pt x="1038" y="19884"/>
                  </a:cubicBezTo>
                  <a:cubicBezTo>
                    <a:pt x="1105" y="20119"/>
                    <a:pt x="1512" y="20579"/>
                    <a:pt x="1651" y="20579"/>
                  </a:cubicBezTo>
                  <a:cubicBezTo>
                    <a:pt x="1716" y="20579"/>
                    <a:pt x="1838" y="20691"/>
                    <a:pt x="1921" y="20829"/>
                  </a:cubicBezTo>
                  <a:cubicBezTo>
                    <a:pt x="2005" y="20968"/>
                    <a:pt x="2134" y="21080"/>
                    <a:pt x="2213" y="21082"/>
                  </a:cubicBezTo>
                  <a:cubicBezTo>
                    <a:pt x="2290" y="21084"/>
                    <a:pt x="2368" y="21145"/>
                    <a:pt x="2388" y="21215"/>
                  </a:cubicBezTo>
                  <a:cubicBezTo>
                    <a:pt x="2407" y="21284"/>
                    <a:pt x="2490" y="21341"/>
                    <a:pt x="2573" y="21341"/>
                  </a:cubicBezTo>
                  <a:cubicBezTo>
                    <a:pt x="2655" y="21341"/>
                    <a:pt x="2738" y="21398"/>
                    <a:pt x="2757" y="21468"/>
                  </a:cubicBezTo>
                  <a:cubicBezTo>
                    <a:pt x="2788" y="21575"/>
                    <a:pt x="3007" y="21594"/>
                    <a:pt x="4200" y="21594"/>
                  </a:cubicBezTo>
                  <a:cubicBezTo>
                    <a:pt x="5392" y="21594"/>
                    <a:pt x="5609" y="21575"/>
                    <a:pt x="5639" y="21468"/>
                  </a:cubicBezTo>
                  <a:cubicBezTo>
                    <a:pt x="5665" y="21377"/>
                    <a:pt x="5769" y="21341"/>
                    <a:pt x="6004" y="21341"/>
                  </a:cubicBezTo>
                  <a:cubicBezTo>
                    <a:pt x="6185" y="21341"/>
                    <a:pt x="6362" y="21301"/>
                    <a:pt x="6396" y="21255"/>
                  </a:cubicBezTo>
                  <a:cubicBezTo>
                    <a:pt x="6430" y="21208"/>
                    <a:pt x="6678" y="21145"/>
                    <a:pt x="6948" y="21115"/>
                  </a:cubicBezTo>
                  <a:cubicBezTo>
                    <a:pt x="7258" y="21080"/>
                    <a:pt x="7457" y="21021"/>
                    <a:pt x="7488" y="20949"/>
                  </a:cubicBezTo>
                  <a:cubicBezTo>
                    <a:pt x="7515" y="20886"/>
                    <a:pt x="7594" y="20832"/>
                    <a:pt x="7665" y="20832"/>
                  </a:cubicBezTo>
                  <a:cubicBezTo>
                    <a:pt x="7736" y="20832"/>
                    <a:pt x="7828" y="20770"/>
                    <a:pt x="7870" y="20692"/>
                  </a:cubicBezTo>
                  <a:cubicBezTo>
                    <a:pt x="7926" y="20586"/>
                    <a:pt x="8024" y="20555"/>
                    <a:pt x="8254" y="20569"/>
                  </a:cubicBezTo>
                  <a:cubicBezTo>
                    <a:pt x="8519" y="20586"/>
                    <a:pt x="8568" y="20564"/>
                    <a:pt x="8597" y="20416"/>
                  </a:cubicBezTo>
                  <a:cubicBezTo>
                    <a:pt x="8619" y="20300"/>
                    <a:pt x="8681" y="20243"/>
                    <a:pt x="8786" y="20243"/>
                  </a:cubicBezTo>
                  <a:cubicBezTo>
                    <a:pt x="8872" y="20243"/>
                    <a:pt x="8960" y="20203"/>
                    <a:pt x="8981" y="20157"/>
                  </a:cubicBezTo>
                  <a:cubicBezTo>
                    <a:pt x="9002" y="20110"/>
                    <a:pt x="9168" y="20073"/>
                    <a:pt x="9351" y="20073"/>
                  </a:cubicBezTo>
                  <a:cubicBezTo>
                    <a:pt x="9533" y="20073"/>
                    <a:pt x="9699" y="20037"/>
                    <a:pt x="9720" y="19990"/>
                  </a:cubicBezTo>
                  <a:cubicBezTo>
                    <a:pt x="9741" y="19944"/>
                    <a:pt x="9991" y="19904"/>
                    <a:pt x="10275" y="19904"/>
                  </a:cubicBezTo>
                  <a:lnTo>
                    <a:pt x="10791" y="19904"/>
                  </a:lnTo>
                  <a:lnTo>
                    <a:pt x="10810" y="19674"/>
                  </a:lnTo>
                  <a:cubicBezTo>
                    <a:pt x="10828" y="19455"/>
                    <a:pt x="10851" y="19438"/>
                    <a:pt x="11180" y="19415"/>
                  </a:cubicBezTo>
                  <a:cubicBezTo>
                    <a:pt x="11465" y="19394"/>
                    <a:pt x="11533" y="19360"/>
                    <a:pt x="11559" y="19225"/>
                  </a:cubicBezTo>
                  <a:cubicBezTo>
                    <a:pt x="11585" y="19087"/>
                    <a:pt x="11645" y="19062"/>
                    <a:pt x="11929" y="19062"/>
                  </a:cubicBezTo>
                  <a:cubicBezTo>
                    <a:pt x="12173" y="19062"/>
                    <a:pt x="12278" y="19027"/>
                    <a:pt x="12303" y="18935"/>
                  </a:cubicBezTo>
                  <a:cubicBezTo>
                    <a:pt x="12329" y="18844"/>
                    <a:pt x="12432" y="18809"/>
                    <a:pt x="12675" y="18809"/>
                  </a:cubicBezTo>
                  <a:cubicBezTo>
                    <a:pt x="13011" y="18809"/>
                    <a:pt x="13014" y="18806"/>
                    <a:pt x="13033" y="18533"/>
                  </a:cubicBezTo>
                  <a:cubicBezTo>
                    <a:pt x="13048" y="18313"/>
                    <a:pt x="13082" y="18253"/>
                    <a:pt x="13206" y="18230"/>
                  </a:cubicBezTo>
                  <a:cubicBezTo>
                    <a:pt x="13290" y="18215"/>
                    <a:pt x="13387" y="18169"/>
                    <a:pt x="13420" y="18127"/>
                  </a:cubicBezTo>
                  <a:cubicBezTo>
                    <a:pt x="13452" y="18084"/>
                    <a:pt x="13537" y="18047"/>
                    <a:pt x="13612" y="18047"/>
                  </a:cubicBezTo>
                  <a:cubicBezTo>
                    <a:pt x="13686" y="18047"/>
                    <a:pt x="13762" y="17990"/>
                    <a:pt x="13782" y="17921"/>
                  </a:cubicBezTo>
                  <a:cubicBezTo>
                    <a:pt x="13802" y="17851"/>
                    <a:pt x="13888" y="17794"/>
                    <a:pt x="13972" y="17794"/>
                  </a:cubicBezTo>
                  <a:cubicBezTo>
                    <a:pt x="14092" y="17794"/>
                    <a:pt x="14127" y="17748"/>
                    <a:pt x="14142" y="17565"/>
                  </a:cubicBezTo>
                  <a:cubicBezTo>
                    <a:pt x="14158" y="17371"/>
                    <a:pt x="14196" y="17327"/>
                    <a:pt x="14363" y="17305"/>
                  </a:cubicBezTo>
                  <a:cubicBezTo>
                    <a:pt x="14502" y="17287"/>
                    <a:pt x="14576" y="17317"/>
                    <a:pt x="14602" y="17408"/>
                  </a:cubicBezTo>
                  <a:cubicBezTo>
                    <a:pt x="14628" y="17503"/>
                    <a:pt x="14722" y="17541"/>
                    <a:pt x="14935" y="17541"/>
                  </a:cubicBezTo>
                  <a:cubicBezTo>
                    <a:pt x="15214" y="17541"/>
                    <a:pt x="15235" y="17526"/>
                    <a:pt x="15253" y="17308"/>
                  </a:cubicBezTo>
                  <a:cubicBezTo>
                    <a:pt x="15268" y="17134"/>
                    <a:pt x="15310" y="17071"/>
                    <a:pt x="15426" y="17049"/>
                  </a:cubicBezTo>
                  <a:cubicBezTo>
                    <a:pt x="15511" y="17033"/>
                    <a:pt x="15603" y="16964"/>
                    <a:pt x="15630" y="16899"/>
                  </a:cubicBezTo>
                  <a:cubicBezTo>
                    <a:pt x="15657" y="16834"/>
                    <a:pt x="15747" y="16783"/>
                    <a:pt x="15830" y="16783"/>
                  </a:cubicBezTo>
                  <a:cubicBezTo>
                    <a:pt x="15938" y="16783"/>
                    <a:pt x="15981" y="16737"/>
                    <a:pt x="15981" y="16620"/>
                  </a:cubicBezTo>
                  <a:cubicBezTo>
                    <a:pt x="15981" y="16530"/>
                    <a:pt x="15952" y="16428"/>
                    <a:pt x="15915" y="16397"/>
                  </a:cubicBezTo>
                  <a:cubicBezTo>
                    <a:pt x="15802" y="16302"/>
                    <a:pt x="15953" y="16171"/>
                    <a:pt x="16209" y="16141"/>
                  </a:cubicBezTo>
                  <a:cubicBezTo>
                    <a:pt x="17020" y="16045"/>
                    <a:pt x="17084" y="16020"/>
                    <a:pt x="17104" y="15785"/>
                  </a:cubicBezTo>
                  <a:cubicBezTo>
                    <a:pt x="17122" y="15574"/>
                    <a:pt x="17146" y="15555"/>
                    <a:pt x="17479" y="15532"/>
                  </a:cubicBezTo>
                  <a:lnTo>
                    <a:pt x="17831" y="15508"/>
                  </a:lnTo>
                  <a:lnTo>
                    <a:pt x="17831" y="15216"/>
                  </a:lnTo>
                  <a:cubicBezTo>
                    <a:pt x="17831" y="14963"/>
                    <a:pt x="17811" y="14926"/>
                    <a:pt x="17681" y="14926"/>
                  </a:cubicBezTo>
                  <a:cubicBezTo>
                    <a:pt x="17519" y="14926"/>
                    <a:pt x="17423" y="14802"/>
                    <a:pt x="17520" y="14720"/>
                  </a:cubicBezTo>
                  <a:cubicBezTo>
                    <a:pt x="17553" y="14692"/>
                    <a:pt x="17804" y="14645"/>
                    <a:pt x="18077" y="14617"/>
                  </a:cubicBezTo>
                  <a:cubicBezTo>
                    <a:pt x="18421" y="14580"/>
                    <a:pt x="18573" y="14529"/>
                    <a:pt x="18573" y="14454"/>
                  </a:cubicBezTo>
                  <a:cubicBezTo>
                    <a:pt x="18573" y="14394"/>
                    <a:pt x="18503" y="14335"/>
                    <a:pt x="18418" y="14321"/>
                  </a:cubicBezTo>
                  <a:cubicBezTo>
                    <a:pt x="18332" y="14306"/>
                    <a:pt x="18255" y="14254"/>
                    <a:pt x="18247" y="14207"/>
                  </a:cubicBezTo>
                  <a:cubicBezTo>
                    <a:pt x="18239" y="14156"/>
                    <a:pt x="18515" y="14115"/>
                    <a:pt x="18957" y="14101"/>
                  </a:cubicBezTo>
                  <a:lnTo>
                    <a:pt x="19682" y="14078"/>
                  </a:lnTo>
                  <a:lnTo>
                    <a:pt x="19685" y="13722"/>
                  </a:lnTo>
                  <a:cubicBezTo>
                    <a:pt x="19686" y="13336"/>
                    <a:pt x="19878" y="12983"/>
                    <a:pt x="20088" y="12983"/>
                  </a:cubicBezTo>
                  <a:cubicBezTo>
                    <a:pt x="20242" y="12983"/>
                    <a:pt x="20423" y="12738"/>
                    <a:pt x="20424" y="12527"/>
                  </a:cubicBezTo>
                  <a:cubicBezTo>
                    <a:pt x="20425" y="12302"/>
                    <a:pt x="20677" y="11971"/>
                    <a:pt x="20847" y="11971"/>
                  </a:cubicBezTo>
                  <a:cubicBezTo>
                    <a:pt x="20944" y="11971"/>
                    <a:pt x="20978" y="11919"/>
                    <a:pt x="20978" y="11765"/>
                  </a:cubicBezTo>
                  <a:cubicBezTo>
                    <a:pt x="20978" y="11651"/>
                    <a:pt x="21018" y="11529"/>
                    <a:pt x="21066" y="11492"/>
                  </a:cubicBezTo>
                  <a:cubicBezTo>
                    <a:pt x="21114" y="11455"/>
                    <a:pt x="21161" y="11329"/>
                    <a:pt x="21173" y="11213"/>
                  </a:cubicBezTo>
                  <a:cubicBezTo>
                    <a:pt x="21189" y="11054"/>
                    <a:pt x="21235" y="10993"/>
                    <a:pt x="21363" y="10973"/>
                  </a:cubicBezTo>
                  <a:lnTo>
                    <a:pt x="21533" y="10947"/>
                  </a:lnTo>
                  <a:lnTo>
                    <a:pt x="21533" y="10025"/>
                  </a:lnTo>
                  <a:cubicBezTo>
                    <a:pt x="21533" y="9155"/>
                    <a:pt x="21527" y="9103"/>
                    <a:pt x="21409" y="9103"/>
                  </a:cubicBezTo>
                  <a:cubicBezTo>
                    <a:pt x="21333" y="9103"/>
                    <a:pt x="21072" y="8803"/>
                    <a:pt x="20743" y="8341"/>
                  </a:cubicBezTo>
                  <a:cubicBezTo>
                    <a:pt x="20424" y="7896"/>
                    <a:pt x="20149" y="7583"/>
                    <a:pt x="20079" y="7583"/>
                  </a:cubicBezTo>
                  <a:cubicBezTo>
                    <a:pt x="20012" y="7583"/>
                    <a:pt x="19887" y="7478"/>
                    <a:pt x="19801" y="7350"/>
                  </a:cubicBezTo>
                  <a:cubicBezTo>
                    <a:pt x="19594" y="7039"/>
                    <a:pt x="19413" y="6907"/>
                    <a:pt x="19193" y="6907"/>
                  </a:cubicBezTo>
                  <a:cubicBezTo>
                    <a:pt x="19093" y="6907"/>
                    <a:pt x="18993" y="6866"/>
                    <a:pt x="18970" y="6814"/>
                  </a:cubicBezTo>
                  <a:cubicBezTo>
                    <a:pt x="18946" y="6763"/>
                    <a:pt x="18932" y="6349"/>
                    <a:pt x="18938" y="5896"/>
                  </a:cubicBezTo>
                  <a:cubicBezTo>
                    <a:pt x="18947" y="5219"/>
                    <a:pt x="18932" y="5065"/>
                    <a:pt x="18853" y="5024"/>
                  </a:cubicBezTo>
                  <a:cubicBezTo>
                    <a:pt x="18787" y="4989"/>
                    <a:pt x="18758" y="5023"/>
                    <a:pt x="18758" y="5134"/>
                  </a:cubicBezTo>
                  <a:cubicBezTo>
                    <a:pt x="18758" y="5321"/>
                    <a:pt x="18661" y="5431"/>
                    <a:pt x="18605" y="5307"/>
                  </a:cubicBezTo>
                  <a:cubicBezTo>
                    <a:pt x="18546" y="5178"/>
                    <a:pt x="18484" y="3581"/>
                    <a:pt x="18505" y="2772"/>
                  </a:cubicBezTo>
                  <a:cubicBezTo>
                    <a:pt x="18516" y="2377"/>
                    <a:pt x="18527" y="1716"/>
                    <a:pt x="18532" y="1301"/>
                  </a:cubicBezTo>
                  <a:cubicBezTo>
                    <a:pt x="18541" y="560"/>
                    <a:pt x="18540" y="544"/>
                    <a:pt x="18388" y="496"/>
                  </a:cubicBezTo>
                  <a:cubicBezTo>
                    <a:pt x="18292" y="465"/>
                    <a:pt x="18225" y="376"/>
                    <a:pt x="18213" y="263"/>
                  </a:cubicBezTo>
                  <a:cubicBezTo>
                    <a:pt x="18203" y="162"/>
                    <a:pt x="18149" y="60"/>
                    <a:pt x="18092" y="36"/>
                  </a:cubicBezTo>
                  <a:cubicBezTo>
                    <a:pt x="17999" y="-1"/>
                    <a:pt x="17372" y="-6"/>
                    <a:pt x="16759" y="7"/>
                  </a:cubicBez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descr="370dbb78-962f-4d79-b289-c888952841c0.jpeg" id="175" name="Google Shape;175;g1be52b65ad6_0_142"/>
            <p:cNvPicPr preferRelativeResize="0"/>
            <p:nvPr/>
          </p:nvPicPr>
          <p:blipFill rotWithShape="1">
            <a:blip r:embed="rId4">
              <a:alphaModFix/>
            </a:blip>
            <a:srcRect b="16450" l="12125" r="16755" t="33835"/>
            <a:stretch/>
          </p:blipFill>
          <p:spPr>
            <a:xfrm>
              <a:off x="10812138" y="4916188"/>
              <a:ext cx="3618650" cy="2529568"/>
            </a:xfrm>
            <a:custGeom>
              <a:rect b="b" l="l" r="r" t="t"/>
              <a:pathLst>
                <a:path extrusionOk="0" h="21570" w="21096">
                  <a:moveTo>
                    <a:pt x="9242" y="1"/>
                  </a:moveTo>
                  <a:cubicBezTo>
                    <a:pt x="9185" y="4"/>
                    <a:pt x="9122" y="23"/>
                    <a:pt x="9050" y="48"/>
                  </a:cubicBezTo>
                  <a:cubicBezTo>
                    <a:pt x="8841" y="123"/>
                    <a:pt x="8630" y="273"/>
                    <a:pt x="8581" y="383"/>
                  </a:cubicBezTo>
                  <a:cubicBezTo>
                    <a:pt x="8570" y="408"/>
                    <a:pt x="8514" y="456"/>
                    <a:pt x="8483" y="492"/>
                  </a:cubicBezTo>
                  <a:cubicBezTo>
                    <a:pt x="8394" y="618"/>
                    <a:pt x="8299" y="720"/>
                    <a:pt x="8238" y="729"/>
                  </a:cubicBezTo>
                  <a:cubicBezTo>
                    <a:pt x="8236" y="729"/>
                    <a:pt x="8231" y="735"/>
                    <a:pt x="8229" y="735"/>
                  </a:cubicBezTo>
                  <a:cubicBezTo>
                    <a:pt x="8147" y="802"/>
                    <a:pt x="8068" y="870"/>
                    <a:pt x="7977" y="932"/>
                  </a:cubicBezTo>
                  <a:cubicBezTo>
                    <a:pt x="7737" y="1094"/>
                    <a:pt x="7632" y="1196"/>
                    <a:pt x="7618" y="1277"/>
                  </a:cubicBezTo>
                  <a:cubicBezTo>
                    <a:pt x="7725" y="1337"/>
                    <a:pt x="7802" y="1454"/>
                    <a:pt x="7845" y="1602"/>
                  </a:cubicBezTo>
                  <a:cubicBezTo>
                    <a:pt x="7958" y="1882"/>
                    <a:pt x="7894" y="2344"/>
                    <a:pt x="7657" y="2593"/>
                  </a:cubicBezTo>
                  <a:cubicBezTo>
                    <a:pt x="7519" y="2739"/>
                    <a:pt x="7363" y="3018"/>
                    <a:pt x="7313" y="3216"/>
                  </a:cubicBezTo>
                  <a:cubicBezTo>
                    <a:pt x="7262" y="3414"/>
                    <a:pt x="7110" y="3636"/>
                    <a:pt x="6975" y="3710"/>
                  </a:cubicBezTo>
                  <a:cubicBezTo>
                    <a:pt x="6840" y="3784"/>
                    <a:pt x="6647" y="4013"/>
                    <a:pt x="6547" y="4218"/>
                  </a:cubicBezTo>
                  <a:cubicBezTo>
                    <a:pt x="6446" y="4422"/>
                    <a:pt x="6313" y="4542"/>
                    <a:pt x="6251" y="4485"/>
                  </a:cubicBezTo>
                  <a:cubicBezTo>
                    <a:pt x="6188" y="4429"/>
                    <a:pt x="6035" y="4610"/>
                    <a:pt x="5911" y="4888"/>
                  </a:cubicBezTo>
                  <a:cubicBezTo>
                    <a:pt x="5898" y="4915"/>
                    <a:pt x="5880" y="4933"/>
                    <a:pt x="5867" y="4959"/>
                  </a:cubicBezTo>
                  <a:cubicBezTo>
                    <a:pt x="5835" y="5020"/>
                    <a:pt x="5805" y="5071"/>
                    <a:pt x="5769" y="5121"/>
                  </a:cubicBezTo>
                  <a:cubicBezTo>
                    <a:pt x="5669" y="5273"/>
                    <a:pt x="5564" y="5392"/>
                    <a:pt x="5494" y="5392"/>
                  </a:cubicBezTo>
                  <a:cubicBezTo>
                    <a:pt x="5390" y="5392"/>
                    <a:pt x="5270" y="5529"/>
                    <a:pt x="5226" y="5697"/>
                  </a:cubicBezTo>
                  <a:cubicBezTo>
                    <a:pt x="5192" y="5825"/>
                    <a:pt x="5089" y="5933"/>
                    <a:pt x="4976" y="5978"/>
                  </a:cubicBezTo>
                  <a:cubicBezTo>
                    <a:pt x="4958" y="5985"/>
                    <a:pt x="4938" y="5988"/>
                    <a:pt x="4918" y="5991"/>
                  </a:cubicBezTo>
                  <a:cubicBezTo>
                    <a:pt x="4903" y="5994"/>
                    <a:pt x="4887" y="5998"/>
                    <a:pt x="4872" y="5998"/>
                  </a:cubicBezTo>
                  <a:cubicBezTo>
                    <a:pt x="4823" y="5998"/>
                    <a:pt x="4779" y="6019"/>
                    <a:pt x="4733" y="6035"/>
                  </a:cubicBezTo>
                  <a:cubicBezTo>
                    <a:pt x="4632" y="6083"/>
                    <a:pt x="4526" y="6175"/>
                    <a:pt x="4465" y="6282"/>
                  </a:cubicBezTo>
                  <a:cubicBezTo>
                    <a:pt x="4381" y="6429"/>
                    <a:pt x="4142" y="6673"/>
                    <a:pt x="3923" y="6847"/>
                  </a:cubicBezTo>
                  <a:cubicBezTo>
                    <a:pt x="3121" y="7669"/>
                    <a:pt x="1735" y="8992"/>
                    <a:pt x="1297" y="9318"/>
                  </a:cubicBezTo>
                  <a:cubicBezTo>
                    <a:pt x="1054" y="9499"/>
                    <a:pt x="759" y="9851"/>
                    <a:pt x="640" y="10100"/>
                  </a:cubicBezTo>
                  <a:cubicBezTo>
                    <a:pt x="393" y="10615"/>
                    <a:pt x="343" y="12495"/>
                    <a:pt x="568" y="12824"/>
                  </a:cubicBezTo>
                  <a:cubicBezTo>
                    <a:pt x="670" y="12973"/>
                    <a:pt x="610" y="13139"/>
                    <a:pt x="362" y="13376"/>
                  </a:cubicBezTo>
                  <a:cubicBezTo>
                    <a:pt x="-496" y="14198"/>
                    <a:pt x="292" y="16314"/>
                    <a:pt x="1464" y="16334"/>
                  </a:cubicBezTo>
                  <a:cubicBezTo>
                    <a:pt x="2233" y="16346"/>
                    <a:pt x="3713" y="16588"/>
                    <a:pt x="3958" y="16740"/>
                  </a:cubicBezTo>
                  <a:cubicBezTo>
                    <a:pt x="4110" y="16834"/>
                    <a:pt x="4346" y="16966"/>
                    <a:pt x="4483" y="17031"/>
                  </a:cubicBezTo>
                  <a:cubicBezTo>
                    <a:pt x="4670" y="17119"/>
                    <a:pt x="4701" y="17235"/>
                    <a:pt x="4606" y="17504"/>
                  </a:cubicBezTo>
                  <a:cubicBezTo>
                    <a:pt x="4307" y="18344"/>
                    <a:pt x="4711" y="20147"/>
                    <a:pt x="5309" y="20638"/>
                  </a:cubicBezTo>
                  <a:cubicBezTo>
                    <a:pt x="5480" y="20779"/>
                    <a:pt x="5932" y="21051"/>
                    <a:pt x="6313" y="21244"/>
                  </a:cubicBezTo>
                  <a:cubicBezTo>
                    <a:pt x="6721" y="21451"/>
                    <a:pt x="7408" y="21556"/>
                    <a:pt x="8197" y="21569"/>
                  </a:cubicBezTo>
                  <a:cubicBezTo>
                    <a:pt x="9511" y="21591"/>
                    <a:pt x="11114" y="21356"/>
                    <a:pt x="12204" y="20912"/>
                  </a:cubicBezTo>
                  <a:cubicBezTo>
                    <a:pt x="12928" y="20618"/>
                    <a:pt x="13646" y="20296"/>
                    <a:pt x="13798" y="20195"/>
                  </a:cubicBezTo>
                  <a:cubicBezTo>
                    <a:pt x="14351" y="19829"/>
                    <a:pt x="15888" y="18740"/>
                    <a:pt x="16294" y="18425"/>
                  </a:cubicBezTo>
                  <a:cubicBezTo>
                    <a:pt x="16820" y="18018"/>
                    <a:pt x="18835" y="15997"/>
                    <a:pt x="19214" y="15498"/>
                  </a:cubicBezTo>
                  <a:cubicBezTo>
                    <a:pt x="19372" y="15291"/>
                    <a:pt x="19548" y="15125"/>
                    <a:pt x="19608" y="15125"/>
                  </a:cubicBezTo>
                  <a:cubicBezTo>
                    <a:pt x="19743" y="15125"/>
                    <a:pt x="20522" y="13921"/>
                    <a:pt x="20522" y="13711"/>
                  </a:cubicBezTo>
                  <a:cubicBezTo>
                    <a:pt x="20522" y="13626"/>
                    <a:pt x="20656" y="13306"/>
                    <a:pt x="20820" y="13000"/>
                  </a:cubicBezTo>
                  <a:cubicBezTo>
                    <a:pt x="20994" y="12676"/>
                    <a:pt x="21087" y="12260"/>
                    <a:pt x="21095" y="11809"/>
                  </a:cubicBezTo>
                  <a:cubicBezTo>
                    <a:pt x="21104" y="11358"/>
                    <a:pt x="21030" y="10871"/>
                    <a:pt x="20871" y="10404"/>
                  </a:cubicBezTo>
                  <a:cubicBezTo>
                    <a:pt x="20754" y="10060"/>
                    <a:pt x="20692" y="9622"/>
                    <a:pt x="20734" y="9426"/>
                  </a:cubicBezTo>
                  <a:cubicBezTo>
                    <a:pt x="20836" y="8958"/>
                    <a:pt x="20185" y="4381"/>
                    <a:pt x="19904" y="3585"/>
                  </a:cubicBezTo>
                  <a:cubicBezTo>
                    <a:pt x="19619" y="2780"/>
                    <a:pt x="19158" y="2625"/>
                    <a:pt x="18030" y="2952"/>
                  </a:cubicBezTo>
                  <a:cubicBezTo>
                    <a:pt x="17764" y="3029"/>
                    <a:pt x="17523" y="3078"/>
                    <a:pt x="17292" y="3115"/>
                  </a:cubicBezTo>
                  <a:cubicBezTo>
                    <a:pt x="16902" y="3261"/>
                    <a:pt x="16725" y="3255"/>
                    <a:pt x="16278" y="3121"/>
                  </a:cubicBezTo>
                  <a:cubicBezTo>
                    <a:pt x="16079" y="3083"/>
                    <a:pt x="15899" y="3018"/>
                    <a:pt x="15737" y="2925"/>
                  </a:cubicBezTo>
                  <a:cubicBezTo>
                    <a:pt x="15714" y="2914"/>
                    <a:pt x="15691" y="2900"/>
                    <a:pt x="15670" y="2888"/>
                  </a:cubicBezTo>
                  <a:cubicBezTo>
                    <a:pt x="15636" y="2866"/>
                    <a:pt x="15600" y="2848"/>
                    <a:pt x="15568" y="2823"/>
                  </a:cubicBezTo>
                  <a:cubicBezTo>
                    <a:pt x="15488" y="2767"/>
                    <a:pt x="15416" y="2700"/>
                    <a:pt x="15351" y="2620"/>
                  </a:cubicBezTo>
                  <a:cubicBezTo>
                    <a:pt x="15137" y="2392"/>
                    <a:pt x="14962" y="2096"/>
                    <a:pt x="14830" y="1717"/>
                  </a:cubicBezTo>
                  <a:cubicBezTo>
                    <a:pt x="14460" y="657"/>
                    <a:pt x="14127" y="583"/>
                    <a:pt x="12618" y="1216"/>
                  </a:cubicBezTo>
                  <a:cubicBezTo>
                    <a:pt x="11927" y="1506"/>
                    <a:pt x="11528" y="1660"/>
                    <a:pt x="11253" y="1693"/>
                  </a:cubicBezTo>
                  <a:cubicBezTo>
                    <a:pt x="11220" y="1700"/>
                    <a:pt x="11201" y="1700"/>
                    <a:pt x="11174" y="1703"/>
                  </a:cubicBezTo>
                  <a:cubicBezTo>
                    <a:pt x="11164" y="1704"/>
                    <a:pt x="11154" y="1707"/>
                    <a:pt x="11144" y="1707"/>
                  </a:cubicBezTo>
                  <a:cubicBezTo>
                    <a:pt x="11116" y="1709"/>
                    <a:pt x="11077" y="1715"/>
                    <a:pt x="11061" y="1710"/>
                  </a:cubicBezTo>
                  <a:cubicBezTo>
                    <a:pt x="11048" y="1706"/>
                    <a:pt x="11028" y="1694"/>
                    <a:pt x="11012" y="1686"/>
                  </a:cubicBezTo>
                  <a:cubicBezTo>
                    <a:pt x="10827" y="1640"/>
                    <a:pt x="10705" y="1492"/>
                    <a:pt x="10540" y="1236"/>
                  </a:cubicBezTo>
                  <a:cubicBezTo>
                    <a:pt x="10530" y="1220"/>
                    <a:pt x="10521" y="1211"/>
                    <a:pt x="10510" y="1196"/>
                  </a:cubicBezTo>
                  <a:cubicBezTo>
                    <a:pt x="10508" y="1193"/>
                    <a:pt x="10505" y="1191"/>
                    <a:pt x="10503" y="1189"/>
                  </a:cubicBezTo>
                  <a:cubicBezTo>
                    <a:pt x="10415" y="1063"/>
                    <a:pt x="10324" y="947"/>
                    <a:pt x="10249" y="864"/>
                  </a:cubicBezTo>
                  <a:cubicBezTo>
                    <a:pt x="10186" y="795"/>
                    <a:pt x="10145" y="766"/>
                    <a:pt x="10115" y="752"/>
                  </a:cubicBezTo>
                  <a:cubicBezTo>
                    <a:pt x="10097" y="743"/>
                    <a:pt x="10076" y="729"/>
                    <a:pt x="10064" y="729"/>
                  </a:cubicBezTo>
                  <a:cubicBezTo>
                    <a:pt x="9980" y="729"/>
                    <a:pt x="9802" y="544"/>
                    <a:pt x="9670" y="319"/>
                  </a:cubicBezTo>
                  <a:cubicBezTo>
                    <a:pt x="9535" y="88"/>
                    <a:pt x="9415" y="-9"/>
                    <a:pt x="9242" y="1"/>
                  </a:cubicBez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descr="72071d04-b3e5-4879-bd47-ba603ad93c3d.jpeg" id="176" name="Google Shape;176;g1be52b65ad6_0_142"/>
            <p:cNvPicPr preferRelativeResize="0"/>
            <p:nvPr/>
          </p:nvPicPr>
          <p:blipFill rotWithShape="1">
            <a:blip r:embed="rId5">
              <a:alphaModFix/>
            </a:blip>
            <a:srcRect b="17658" l="14243" r="23009" t="32401"/>
            <a:stretch/>
          </p:blipFill>
          <p:spPr>
            <a:xfrm>
              <a:off x="17846269" y="5145737"/>
              <a:ext cx="2845341" cy="2264564"/>
            </a:xfrm>
            <a:custGeom>
              <a:rect b="b" l="l" r="r" t="t"/>
              <a:pathLst>
                <a:path extrusionOk="0" h="21536" w="21484">
                  <a:moveTo>
                    <a:pt x="18621" y="0"/>
                  </a:moveTo>
                  <a:cubicBezTo>
                    <a:pt x="18008" y="2"/>
                    <a:pt x="17399" y="339"/>
                    <a:pt x="16095" y="1401"/>
                  </a:cubicBezTo>
                  <a:lnTo>
                    <a:pt x="15148" y="2174"/>
                  </a:lnTo>
                  <a:lnTo>
                    <a:pt x="14656" y="1835"/>
                  </a:lnTo>
                  <a:cubicBezTo>
                    <a:pt x="14119" y="1468"/>
                    <a:pt x="12880" y="1023"/>
                    <a:pt x="12675" y="1121"/>
                  </a:cubicBezTo>
                  <a:cubicBezTo>
                    <a:pt x="12605" y="1155"/>
                    <a:pt x="12120" y="1926"/>
                    <a:pt x="11597" y="2839"/>
                  </a:cubicBezTo>
                  <a:cubicBezTo>
                    <a:pt x="10652" y="4488"/>
                    <a:pt x="9634" y="5859"/>
                    <a:pt x="7704" y="8074"/>
                  </a:cubicBezTo>
                  <a:cubicBezTo>
                    <a:pt x="6584" y="9359"/>
                    <a:pt x="6062" y="9791"/>
                    <a:pt x="3656" y="11418"/>
                  </a:cubicBezTo>
                  <a:cubicBezTo>
                    <a:pt x="1053" y="13177"/>
                    <a:pt x="902" y="13356"/>
                    <a:pt x="710" y="14943"/>
                  </a:cubicBezTo>
                  <a:cubicBezTo>
                    <a:pt x="672" y="15258"/>
                    <a:pt x="595" y="15590"/>
                    <a:pt x="539" y="15679"/>
                  </a:cubicBezTo>
                  <a:cubicBezTo>
                    <a:pt x="430" y="15853"/>
                    <a:pt x="399" y="17035"/>
                    <a:pt x="500" y="17162"/>
                  </a:cubicBezTo>
                  <a:cubicBezTo>
                    <a:pt x="534" y="17205"/>
                    <a:pt x="507" y="17322"/>
                    <a:pt x="440" y="17423"/>
                  </a:cubicBezTo>
                  <a:cubicBezTo>
                    <a:pt x="374" y="17524"/>
                    <a:pt x="349" y="17644"/>
                    <a:pt x="386" y="17691"/>
                  </a:cubicBezTo>
                  <a:cubicBezTo>
                    <a:pt x="423" y="17738"/>
                    <a:pt x="404" y="17856"/>
                    <a:pt x="341" y="17951"/>
                  </a:cubicBezTo>
                  <a:cubicBezTo>
                    <a:pt x="278" y="18047"/>
                    <a:pt x="163" y="18389"/>
                    <a:pt x="87" y="18710"/>
                  </a:cubicBezTo>
                  <a:cubicBezTo>
                    <a:pt x="30" y="18947"/>
                    <a:pt x="0" y="19110"/>
                    <a:pt x="0" y="19257"/>
                  </a:cubicBezTo>
                  <a:cubicBezTo>
                    <a:pt x="-1" y="19404"/>
                    <a:pt x="25" y="19534"/>
                    <a:pt x="81" y="19699"/>
                  </a:cubicBezTo>
                  <a:cubicBezTo>
                    <a:pt x="246" y="20195"/>
                    <a:pt x="1174" y="21076"/>
                    <a:pt x="1714" y="21250"/>
                  </a:cubicBezTo>
                  <a:cubicBezTo>
                    <a:pt x="1931" y="21320"/>
                    <a:pt x="2254" y="21422"/>
                    <a:pt x="2430" y="21477"/>
                  </a:cubicBezTo>
                  <a:cubicBezTo>
                    <a:pt x="2819" y="21598"/>
                    <a:pt x="4805" y="21523"/>
                    <a:pt x="5468" y="21360"/>
                  </a:cubicBezTo>
                  <a:cubicBezTo>
                    <a:pt x="6565" y="21090"/>
                    <a:pt x="6935" y="20964"/>
                    <a:pt x="7431" y="20695"/>
                  </a:cubicBezTo>
                  <a:cubicBezTo>
                    <a:pt x="7719" y="20540"/>
                    <a:pt x="8128" y="20378"/>
                    <a:pt x="8339" y="20337"/>
                  </a:cubicBezTo>
                  <a:cubicBezTo>
                    <a:pt x="8550" y="20295"/>
                    <a:pt x="8798" y="20177"/>
                    <a:pt x="8891" y="20073"/>
                  </a:cubicBezTo>
                  <a:cubicBezTo>
                    <a:pt x="8983" y="19968"/>
                    <a:pt x="9153" y="19878"/>
                    <a:pt x="9265" y="19873"/>
                  </a:cubicBezTo>
                  <a:cubicBezTo>
                    <a:pt x="9378" y="19867"/>
                    <a:pt x="9614" y="19749"/>
                    <a:pt x="9790" y="19608"/>
                  </a:cubicBezTo>
                  <a:cubicBezTo>
                    <a:pt x="9966" y="19468"/>
                    <a:pt x="10326" y="19200"/>
                    <a:pt x="10590" y="19012"/>
                  </a:cubicBezTo>
                  <a:cubicBezTo>
                    <a:pt x="10854" y="18824"/>
                    <a:pt x="11263" y="18517"/>
                    <a:pt x="11498" y="18333"/>
                  </a:cubicBezTo>
                  <a:cubicBezTo>
                    <a:pt x="11732" y="18148"/>
                    <a:pt x="12036" y="17937"/>
                    <a:pt x="12172" y="17865"/>
                  </a:cubicBezTo>
                  <a:cubicBezTo>
                    <a:pt x="12308" y="17792"/>
                    <a:pt x="12627" y="17550"/>
                    <a:pt x="12882" y="17329"/>
                  </a:cubicBezTo>
                  <a:cubicBezTo>
                    <a:pt x="13138" y="17107"/>
                    <a:pt x="13395" y="16928"/>
                    <a:pt x="13452" y="16928"/>
                  </a:cubicBezTo>
                  <a:cubicBezTo>
                    <a:pt x="13508" y="16928"/>
                    <a:pt x="13580" y="16836"/>
                    <a:pt x="13613" y="16725"/>
                  </a:cubicBezTo>
                  <a:cubicBezTo>
                    <a:pt x="13647" y="16614"/>
                    <a:pt x="13747" y="16525"/>
                    <a:pt x="13832" y="16525"/>
                  </a:cubicBezTo>
                  <a:cubicBezTo>
                    <a:pt x="13917" y="16525"/>
                    <a:pt x="14239" y="16253"/>
                    <a:pt x="14548" y="15921"/>
                  </a:cubicBezTo>
                  <a:cubicBezTo>
                    <a:pt x="14858" y="15588"/>
                    <a:pt x="15154" y="15317"/>
                    <a:pt x="15208" y="15317"/>
                  </a:cubicBezTo>
                  <a:cubicBezTo>
                    <a:pt x="15261" y="15317"/>
                    <a:pt x="15429" y="15200"/>
                    <a:pt x="15585" y="15060"/>
                  </a:cubicBezTo>
                  <a:cubicBezTo>
                    <a:pt x="15741" y="14920"/>
                    <a:pt x="16349" y="14497"/>
                    <a:pt x="16934" y="14117"/>
                  </a:cubicBezTo>
                  <a:cubicBezTo>
                    <a:pt x="17518" y="13736"/>
                    <a:pt x="18074" y="13333"/>
                    <a:pt x="18168" y="13226"/>
                  </a:cubicBezTo>
                  <a:cubicBezTo>
                    <a:pt x="18263" y="13118"/>
                    <a:pt x="18375" y="13030"/>
                    <a:pt x="18417" y="13030"/>
                  </a:cubicBezTo>
                  <a:cubicBezTo>
                    <a:pt x="18460" y="13030"/>
                    <a:pt x="18672" y="12878"/>
                    <a:pt x="18887" y="12694"/>
                  </a:cubicBezTo>
                  <a:cubicBezTo>
                    <a:pt x="19103" y="12509"/>
                    <a:pt x="19360" y="12358"/>
                    <a:pt x="19460" y="12358"/>
                  </a:cubicBezTo>
                  <a:cubicBezTo>
                    <a:pt x="19560" y="12358"/>
                    <a:pt x="19668" y="12248"/>
                    <a:pt x="19703" y="12112"/>
                  </a:cubicBezTo>
                  <a:cubicBezTo>
                    <a:pt x="19763" y="11873"/>
                    <a:pt x="20538" y="11150"/>
                    <a:pt x="20733" y="11150"/>
                  </a:cubicBezTo>
                  <a:cubicBezTo>
                    <a:pt x="20787" y="11150"/>
                    <a:pt x="20829" y="11084"/>
                    <a:pt x="20829" y="11003"/>
                  </a:cubicBezTo>
                  <a:cubicBezTo>
                    <a:pt x="20829" y="10921"/>
                    <a:pt x="20974" y="10622"/>
                    <a:pt x="21150" y="10342"/>
                  </a:cubicBezTo>
                  <a:cubicBezTo>
                    <a:pt x="21547" y="9711"/>
                    <a:pt x="21599" y="8830"/>
                    <a:pt x="21255" y="8598"/>
                  </a:cubicBezTo>
                  <a:cubicBezTo>
                    <a:pt x="21129" y="8514"/>
                    <a:pt x="21042" y="8317"/>
                    <a:pt x="21042" y="8119"/>
                  </a:cubicBezTo>
                  <a:cubicBezTo>
                    <a:pt x="21042" y="7935"/>
                    <a:pt x="20971" y="7565"/>
                    <a:pt x="20883" y="7300"/>
                  </a:cubicBezTo>
                  <a:cubicBezTo>
                    <a:pt x="20790" y="7018"/>
                    <a:pt x="20723" y="6393"/>
                    <a:pt x="20721" y="5794"/>
                  </a:cubicBezTo>
                  <a:cubicBezTo>
                    <a:pt x="20719" y="4797"/>
                    <a:pt x="20511" y="3761"/>
                    <a:pt x="20041" y="2390"/>
                  </a:cubicBezTo>
                  <a:cubicBezTo>
                    <a:pt x="19947" y="2115"/>
                    <a:pt x="19868" y="1688"/>
                    <a:pt x="19867" y="1446"/>
                  </a:cubicBezTo>
                  <a:cubicBezTo>
                    <a:pt x="19864" y="383"/>
                    <a:pt x="19531" y="-2"/>
                    <a:pt x="18621" y="0"/>
                  </a:cubicBez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descr="logo1026.gif" id="177" name="Google Shape;177;g1be52b65ad6_0_14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989235" y="2535285"/>
              <a:ext cx="1116816" cy="111681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be52b65ad6_0_47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b="1" lang="zh-CN" sz="3000">
                <a:solidFill>
                  <a:srgbClr val="FFB92B"/>
                </a:solidFill>
                <a:latin typeface="Montserrat"/>
                <a:ea typeface="Montserrat"/>
                <a:cs typeface="Montserrat"/>
                <a:sym typeface="Montserrat"/>
              </a:rPr>
              <a:t>Neural Search</a:t>
            </a:r>
            <a:endParaRPr b="1" sz="3000">
              <a:solidFill>
                <a:srgbClr val="FFB92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g1be52b65ad6_0_477"/>
          <p:cNvSpPr txBox="1"/>
          <p:nvPr>
            <p:ph idx="1" type="body"/>
          </p:nvPr>
        </p:nvSpPr>
        <p:spPr>
          <a:xfrm>
            <a:off x="844550" y="2312700"/>
            <a:ext cx="5063100" cy="3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noAutofit/>
          </a:bodyPr>
          <a:lstStyle/>
          <a:p>
            <a:pPr indent="-22225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●"/>
            </a:pPr>
            <a:r>
              <a:rPr lang="zh-CN" sz="1700">
                <a:latin typeface="Montserrat"/>
                <a:ea typeface="Montserrat"/>
                <a:cs typeface="Montserrat"/>
                <a:sym typeface="Montserrat"/>
              </a:rPr>
              <a:t>Basic idea: use embeddings from Deep Learning models for similarity search (cosine, euclidean)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 sz="1700">
                <a:latin typeface="Montserrat"/>
                <a:ea typeface="Montserrat"/>
                <a:cs typeface="Montserrat"/>
                <a:sym typeface="Montserrat"/>
              </a:rPr>
              <a:t>			=&gt; [0.6, 0.4]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228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 sz="1700">
                <a:latin typeface="Montserrat"/>
                <a:ea typeface="Montserrat"/>
                <a:cs typeface="Montserrat"/>
                <a:sym typeface="Montserrat"/>
              </a:rPr>
              <a:t>	        =&gt; [0.5, 0.5]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228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 sz="1700">
                <a:latin typeface="Montserrat"/>
                <a:ea typeface="Montserrat"/>
                <a:cs typeface="Montserrat"/>
                <a:sym typeface="Montserrat"/>
              </a:rPr>
              <a:t> 			=&gt; [-0.5, 0.6]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4" name="Google Shape;184;g1be52b65ad6_0_477"/>
          <p:cNvCxnSpPr/>
          <p:nvPr/>
        </p:nvCxnSpPr>
        <p:spPr>
          <a:xfrm>
            <a:off x="6424213" y="5563338"/>
            <a:ext cx="461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5" name="Google Shape;185;g1be52b65ad6_0_477"/>
          <p:cNvCxnSpPr/>
          <p:nvPr/>
        </p:nvCxnSpPr>
        <p:spPr>
          <a:xfrm rot="10800000">
            <a:off x="8673213" y="2700938"/>
            <a:ext cx="0" cy="355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86" name="Google Shape;186;g1be52b65ad6_0_4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6" y="3699300"/>
            <a:ext cx="614231" cy="614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1be52b65ad6_0_4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6" y="4506582"/>
            <a:ext cx="614231" cy="614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1be52b65ad6_0_47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43000" y="5313868"/>
            <a:ext cx="614231" cy="614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1be52b65ad6_0_4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72206" y="4268032"/>
            <a:ext cx="614232" cy="614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1be52b65ad6_0_4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41769" y="3892357"/>
            <a:ext cx="614232" cy="614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1be52b65ad6_0_47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83313" y="3453118"/>
            <a:ext cx="614232" cy="614232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1be52b65ad6_0_477"/>
          <p:cNvSpPr/>
          <p:nvPr/>
        </p:nvSpPr>
        <p:spPr>
          <a:xfrm>
            <a:off x="7921375" y="527850"/>
            <a:ext cx="4146300" cy="1612200"/>
          </a:xfrm>
          <a:prstGeom prst="wedgeEllipseCallout">
            <a:avLst>
              <a:gd fmla="val -43457" name="adj1"/>
              <a:gd fmla="val 71376" name="adj2"/>
            </a:avLst>
          </a:prstGeom>
          <a:solidFill>
            <a:srgbClr val="FFB92B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zh-CN" sz="24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Forget about keyword search</a:t>
            </a:r>
            <a:endParaRPr b="1" i="0" sz="24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e52b65ad6_0_398"/>
          <p:cNvSpPr txBox="1"/>
          <p:nvPr>
            <p:ph idx="4294967295" type="title"/>
          </p:nvPr>
        </p:nvSpPr>
        <p:spPr>
          <a:xfrm>
            <a:off x="2590350" y="3090896"/>
            <a:ext cx="70113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Montserrat"/>
              <a:buNone/>
            </a:pPr>
            <a:r>
              <a:rPr lang="zh-CN" sz="2700">
                <a:solidFill>
                  <a:srgbClr val="FFB92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However, </a:t>
            </a:r>
            <a:r>
              <a:rPr lang="zh-CN" sz="2700">
                <a:solidFill>
                  <a:srgbClr val="FFB92B"/>
                </a:solidFill>
                <a:latin typeface="Montserrat ExtraBold"/>
                <a:ea typeface="Montserrat ExtraBold"/>
                <a:cs typeface="Montserrat ExtraBold"/>
                <a:sym typeface="Montserrat ExtraBold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pre-trained models </a:t>
            </a:r>
            <a:r>
              <a:rPr lang="zh-CN" sz="2700">
                <a:solidFill>
                  <a:srgbClr val="FFB92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do</a:t>
            </a:r>
            <a:r>
              <a:rPr lang="zh-CN" sz="2700">
                <a:solidFill>
                  <a:srgbClr val="FFB92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not work out-of-the-box (for search)</a:t>
            </a:r>
            <a:endParaRPr>
              <a:solidFill>
                <a:srgbClr val="FFB92B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be52b65ad6_0_77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Montserrat"/>
                <a:ea typeface="Montserrat"/>
                <a:cs typeface="Montserrat"/>
                <a:sym typeface="Montserrat"/>
              </a:rPr>
              <a:t>Why</a:t>
            </a:r>
            <a:r>
              <a:rPr b="1" lang="zh-CN"/>
              <a:t>?</a:t>
            </a:r>
            <a:endParaRPr b="1"/>
          </a:p>
        </p:txBody>
      </p:sp>
      <p:sp>
        <p:nvSpPr>
          <p:cNvPr id="203" name="Google Shape;203;g1be52b65ad6_0_77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b="1" lang="zh-CN">
                <a:latin typeface="Montserrat"/>
                <a:ea typeface="Montserrat"/>
                <a:cs typeface="Montserrat"/>
                <a:sym typeface="Montserrat"/>
              </a:rPr>
              <a:t>Domain shift</a:t>
            </a:r>
            <a:r>
              <a:rPr lang="zh-CN">
                <a:latin typeface="Montserrat"/>
                <a:ea typeface="Montserrat"/>
                <a:cs typeface="Montserrat"/>
                <a:sym typeface="Montserrat"/>
              </a:rPr>
              <a:t>: the </a:t>
            </a:r>
            <a:r>
              <a:rPr lang="zh-CN">
                <a:latin typeface="Montserrat"/>
                <a:ea typeface="Montserrat"/>
                <a:cs typeface="Montserrat"/>
                <a:sym typeface="Montserrat"/>
              </a:rPr>
              <a:t>training</a:t>
            </a:r>
            <a:r>
              <a:rPr lang="zh-CN">
                <a:latin typeface="Montserrat"/>
                <a:ea typeface="Montserrat"/>
                <a:cs typeface="Montserrat"/>
                <a:sym typeface="Montserrat"/>
              </a:rPr>
              <a:t> data and the application domain is different.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b="1" lang="zh-CN">
                <a:latin typeface="Montserrat"/>
                <a:ea typeface="Montserrat"/>
                <a:cs typeface="Montserrat"/>
                <a:sym typeface="Montserrat"/>
              </a:rPr>
              <a:t>Task shift</a:t>
            </a:r>
            <a:r>
              <a:rPr lang="zh-CN">
                <a:latin typeface="Montserrat"/>
                <a:ea typeface="Montserrat"/>
                <a:cs typeface="Montserrat"/>
                <a:sym typeface="Montserrat"/>
              </a:rPr>
              <a:t>: Most of the models are pre-trained for classification/regression/segmentation, not for similarity matching.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b="1" lang="zh-CN">
                <a:latin typeface="Montserrat"/>
                <a:ea typeface="Montserrat"/>
                <a:cs typeface="Montserrat"/>
                <a:sym typeface="Montserrat"/>
              </a:rPr>
              <a:t>Knowledge shift</a:t>
            </a:r>
            <a:r>
              <a:rPr lang="zh-CN">
                <a:latin typeface="Montserrat"/>
                <a:ea typeface="Montserrat"/>
                <a:cs typeface="Montserrat"/>
                <a:sym typeface="Montserrat"/>
              </a:rPr>
              <a:t>: Machine learning engineers do not have enough knowledge on Information Retrieval, vice versa.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b888d14ff6_0_1"/>
          <p:cNvSpPr txBox="1"/>
          <p:nvPr>
            <p:ph idx="4294967295" type="title"/>
          </p:nvPr>
        </p:nvSpPr>
        <p:spPr>
          <a:xfrm>
            <a:off x="2590350" y="3090896"/>
            <a:ext cx="70113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Montserrat"/>
              <a:buNone/>
            </a:pPr>
            <a:r>
              <a:rPr lang="zh-CN" sz="2700">
                <a:solidFill>
                  <a:srgbClr val="FFB92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Our Approach: Contrastive Learning</a:t>
            </a:r>
            <a:endParaRPr>
              <a:solidFill>
                <a:srgbClr val="FFB92B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2022-12-09T10:43:19Z</dcterms:created>
  <dc:creator>Miaoxuan</dc:creator>
</cp:coreProperties>
</file>