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Gossip: Django is going to replace its entire ORM with SQLAchemy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6D9E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Python/C API</a:t>
            </a:r>
            <a:endParaRPr b="1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Workshop</a:t>
            </a:r>
            <a:endParaRPr b="1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python_logo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3360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serpulga</a:t>
            </a:r>
            <a:r>
              <a:rPr lang="en-GB" sz="18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b="1" lang="en-GB" sz="18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GitHub</a:t>
            </a:r>
            <a:r>
              <a:rPr lang="en-GB" sz="18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| </a:t>
            </a:r>
            <a:r>
              <a:rPr b="1" lang="en-GB" sz="18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Twitter</a:t>
            </a:r>
            <a:r>
              <a:rPr lang="en-GB" sz="18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| </a:t>
            </a:r>
            <a:r>
              <a:rPr b="1" lang="en-GB" sz="18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Gmail</a:t>
            </a:r>
            <a:r>
              <a:rPr lang="en-GB" sz="18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 sz="18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94300" y="2457450"/>
            <a:ext cx="6565500" cy="221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Boilerplate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module.c</a:t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 PyObject * method(PyObject *, PyObject *)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Implementation of method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194300" y="2457450"/>
            <a:ext cx="6565500" cy="221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Boilerplate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module.c</a:t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PyMODINIT_FUNC PyInit_pycon(void)</a:t>
            </a: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PyObject *m;</a:t>
            </a: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 = PyModule_Create(&amp;</a:t>
            </a:r>
            <a:r>
              <a:rPr b="1" lang="en-GB" sz="13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pyconmodule</a:t>
            </a: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(m == NULL)</a:t>
            </a: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return NULL;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m;</a:t>
            </a: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94300" y="2457450"/>
            <a:ext cx="6565500" cy="221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Boilerplate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module.c</a:t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 PyMethodDef </a:t>
            </a:r>
            <a:r>
              <a:rPr b="1" lang="en-GB" sz="1300">
                <a:solidFill>
                  <a:srgbClr val="A61C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PyconMethods</a:t>
            </a: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[] = {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{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	"method",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	method,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	METH_VARARGS,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	"Pycon Medellin 2017."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},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{NULL, NULL, 0, NULL}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194300" y="2457450"/>
            <a:ext cx="6565500" cy="221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Boilerplate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module.c</a:t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 struct PyModuleDef </a:t>
            </a:r>
            <a:r>
              <a:rPr b="1" lang="en-GB" sz="13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pyconmodule</a:t>
            </a: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{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PyModuleDef_HEAD_INIT,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"pycon",    /* name of module */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NULL,       /* module documentation, may be NULL */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-1,    	   /* size of per-interpreter state of the module,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	      or -1 if the module keeps state in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global variables. */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1" lang="en-GB" sz="1300">
                <a:solidFill>
                  <a:srgbClr val="A61C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PyconMethods</a:t>
            </a:r>
            <a:endParaRPr b="1" sz="1300">
              <a:solidFill>
                <a:srgbClr val="A61C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Memory Troubleshooting</a:t>
            </a:r>
            <a:endParaRPr b="1" sz="1400">
              <a:solidFill>
                <a:srgbClr val="A61C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your extension leaking memory?                       </a:t>
            </a:r>
            <a:r>
              <a:rPr b="1" lang="en-GB" sz="1800">
                <a:solidFill>
                  <a:srgbClr val="A61C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R/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You're missing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free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or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Py_DECREF 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calls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your extension </a:t>
            </a: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segfaulting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                            </a:t>
            </a:r>
            <a:r>
              <a:rPr b="1" lang="en-GB" sz="1800">
                <a:solidFill>
                  <a:srgbClr val="A61C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R/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You have extra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free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of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Py_DECREF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calls                                          </a:t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setuptools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easier distribution, configure a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setup.py 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script that is also in charge of compiling the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extension.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94300" y="3042775"/>
            <a:ext cx="6565500" cy="1667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module = Extension(</a:t>
            </a:r>
            <a:b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      name='pycon',</a:t>
            </a:r>
            <a:b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      sources=[</a:t>
            </a: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'pycon</a:t>
            </a: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/pyconmodule.c'],</a:t>
            </a:r>
            <a:b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      include_dirs=[], libraries=[], extra_objects=[],</a:t>
            </a:r>
            <a:b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      extra_compile_args=[],</a:t>
            </a:r>
            <a:b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      extra_link_args=['-lm'],</a:t>
            </a:r>
            <a:b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latin typeface="Droid Sans Mono"/>
                <a:ea typeface="Droid Sans Mono"/>
                <a:cs typeface="Droid Sans Mono"/>
                <a:sym typeface="Droid Sans Mono"/>
              </a:rPr>
              <a:t>  )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Workshop Challenges</a:t>
            </a: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-GB" sz="1400">
                <a:solidFill>
                  <a:srgbClr val="A61C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[re</a:t>
            </a:r>
            <a:r>
              <a:rPr b="1" lang="en-GB" sz="1400">
                <a:solidFill>
                  <a:srgbClr val="A61C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wards!!!]</a:t>
            </a:r>
            <a:endParaRPr b="1" sz="1400">
              <a:solidFill>
                <a:srgbClr val="A61C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function to get last login time of user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Make this code run for </a:t>
            </a: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Linux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and </a:t>
            </a: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Mac OS X</a:t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Eliminate the compiler warning without changing the code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Define a module Exception that is raised when the user is not found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Thank you</a:t>
            </a:r>
            <a:r>
              <a:rPr b="1" lang="en-GB" sz="60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!</a:t>
            </a:r>
            <a:endParaRPr b="1" sz="60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Questions?</a:t>
            </a:r>
            <a:endParaRPr b="1" sz="24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Python(3)/C</a:t>
            </a:r>
            <a:endParaRPr b="1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python_logo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125143"/>
            <a:ext cx="85206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 u="sng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Extension modules</a:t>
            </a:r>
            <a:endParaRPr sz="1800" u="sng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Extending and embedding the interpreter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Custom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-backed data types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Also works with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C++</a:t>
            </a:r>
            <a:endParaRPr b="1" i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PyObject *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It's relatively easy to write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extensions for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CPython</a:t>
            </a:r>
            <a:endParaRPr b="1" i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PyObject *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is what makes it possible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It also works the other way around: Call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from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endParaRPr b="1" i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Warnings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Non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CPython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implementations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Beware of reference counting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(Proper) Debugging is harder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Further Readings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Cython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Superset of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Supports </a:t>
            </a:r>
            <a:r>
              <a:rPr b="1"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data types natively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Shiboken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/ </a:t>
            </a: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Boost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/ </a:t>
            </a: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SIP</a:t>
            </a:r>
            <a:r>
              <a:rPr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Automated binding generators</a:t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94300" y="2457450"/>
            <a:ext cx="6565500" cy="221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Parse Python Arguments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 PyObject * pycon(PyObject * self, PyObject * args)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const char * argument;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(!</a:t>
            </a:r>
            <a:r>
              <a:rPr b="1" lang="en-GB" sz="1300">
                <a:solidFill>
                  <a:srgbClr val="A61C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PyArg_ParseTuple</a:t>
            </a: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(args, "s", &amp;argument)) {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return NULL;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printf("%s", argument);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Py_BuildValue is your Friend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Py_BuildValue("l", val)    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for integers</a:t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Py_BuildValue("f", val)  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#     floating point numbers</a:t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Py_BuildValue("O", Py_True)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    booleans (Py_False)</a:t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Py_BuildValue("O", Py_None)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    NoneType</a:t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Py_BuildValue("s", val)    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    strings</a:t>
            </a:r>
            <a:endParaRPr i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More Friends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PyList_New(size)           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for lists</a:t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PyDict_New()  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#     dictionaries</a:t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PyUnicode_New</a:t>
            </a: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(size, max)   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    unicode strings</a:t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PyUnicode_FromStringAndSize(</a:t>
            </a:r>
            <a:endParaRPr i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val, size)              </a:t>
            </a: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    unicode</a:t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Char char="●"/>
            </a:pP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PyUnicode_FromString</a:t>
            </a:r>
            <a:r>
              <a:rPr i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(val)    </a:t>
            </a:r>
            <a:r>
              <a:rPr i="1" lang="en-GB" sz="1800">
                <a:solidFill>
                  <a:srgbClr val="99999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    unicode*</a:t>
            </a:r>
            <a:endParaRPr i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_logo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50" y="4667600"/>
            <a:ext cx="1639950" cy="4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217175" y="2457450"/>
            <a:ext cx="6542700" cy="2499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373374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Boilerplate</a:t>
            </a:r>
            <a:endParaRPr sz="36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module.h</a:t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&lt;Python.h&gt;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tatic PyObject * method(PyObject *, PyObject *);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 struct PyModuleDef pyconmodule;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3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PyMODINIT_FUNC PyInit_pycon(void);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