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841C-FE59-4D8A-AFF5-13D8466D6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41808-58F4-4FB1-BD49-38710476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0478-B8D6-45AF-9F34-61625B07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000B-C332-43D3-BCD6-8875CEF0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2749-13E9-43B3-9AA4-4722A86A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E63-FBC6-490D-B7E2-0F91629C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5894A-B52A-4A21-B8CA-60A2CD56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D42C-2DAB-4C14-A499-BC3D875D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2E21-8741-4E76-B8EF-E54FDF3C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77A2-065F-4E6E-BE53-A8C5FE8F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D85B8-8C8B-4EA5-AA19-C0098BEDF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D75A-A30C-4807-95A5-43B7A971D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DE487-35CB-4BFF-9788-D5338A71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549A-22A8-4DB2-8F30-CE14A8A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FCAC-5C30-4A37-BD89-B3056CD2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BA54-8F79-4CF8-9D87-596DADAF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F434-6686-41CD-A859-748E745A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DD12-7215-4BCC-A82B-9F63D0D4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E2E5-F13E-41C2-99AF-448B492D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8AAF-47F5-4031-81E5-B7CCEA8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94ED-CF2B-47F2-BE6E-EA682FD8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D0F9-5C80-481F-9E7C-89FECDE6D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E5D2-6532-4B80-B0C9-0BF83369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791-20A8-42B4-8D2E-50DA822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394A-4134-4935-8694-930985FA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558D-E75A-4285-9E6E-50BF5B4C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9B1A-FCE5-48C5-8CF3-F70D9AE0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1454B-F724-434B-A475-6A8EB665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0FA9-D537-4F42-8275-D705565E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0AE88-125D-4D6C-AB8B-8E733870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439F4-F0F4-42A0-90D9-593DA382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0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421D-AA99-4E25-9F75-DE21343C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6AE1-6BCA-4083-8E47-8B48D6D3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95AE-D9F3-4E78-8A4B-64323C70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3E168-8253-4655-924A-0A4F5BCEF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008BA-52BE-4E90-9248-35221E1FC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BC978-A351-4923-8BDA-6A602FF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FE2E2-9D38-4D56-A03D-FDA91D32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FF1E2-3611-4A28-A746-8084A4B5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BCD7-A588-454F-A096-D85A1B62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3B99-A9B5-42E0-AFBA-2139BFB7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67C3E-8B7F-41AB-BC23-41E2C28C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01D5F-7E7B-4ACB-AE05-A3739D5F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6D615-17E5-4971-9D32-99F4DEAF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81CAA-7795-40EF-8016-6F545C2A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EE85-205F-464C-B5F2-2868F83F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34EF-61B8-4A07-992C-9BDA2BF3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7FEF-039B-4207-B803-AF4E954F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81F9-B72C-414C-8CD6-FC900B0F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2ECF-02E9-45EA-8E32-694B2892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EEF21-A739-47DA-92D8-44E78F5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7A1F-913D-4E28-B5B5-C662FBB5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3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9AFC-8F41-4B2C-B0BD-005223CB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781DA-06D5-4099-B731-28B6CDC7F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7CF3-3AE0-4270-AED5-F91D2F58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8FB9-5CD0-44B7-B603-94785F28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8BA2-434C-4813-98DB-70ACF8C1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B1140-F714-4CC5-B157-78266366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552F3-5443-42BD-9A7B-292B381C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CA190-4E62-4A01-A497-9719EAC37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41F0-7293-4FCA-8599-5F31AAB6E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83B48-EC0E-4010-93CC-4D4D7DE7E307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535C-AB1C-4622-B947-7EE0F236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A488-219F-4F88-B414-50565186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D30F-3A6F-4CD7-831B-98F766D40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8794F-8811-4B00-AC52-1266776D0980}"/>
              </a:ext>
            </a:extLst>
          </p:cNvPr>
          <p:cNvSpPr txBox="1"/>
          <p:nvPr/>
        </p:nvSpPr>
        <p:spPr>
          <a:xfrm>
            <a:off x="1924050" y="323850"/>
            <a:ext cx="8372476" cy="6200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A7779-7FA3-4496-9E38-150487475F36}"/>
              </a:ext>
            </a:extLst>
          </p:cNvPr>
          <p:cNvSpPr txBox="1"/>
          <p:nvPr/>
        </p:nvSpPr>
        <p:spPr>
          <a:xfrm>
            <a:off x="4524375" y="0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GNC Subsystem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40B65-EA6E-4E08-BD4E-5A75F6D5B77C}"/>
              </a:ext>
            </a:extLst>
          </p:cNvPr>
          <p:cNvSpPr txBox="1"/>
          <p:nvPr/>
        </p:nvSpPr>
        <p:spPr>
          <a:xfrm>
            <a:off x="71436" y="749617"/>
            <a:ext cx="16192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Sensor 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F2BD2-5817-4E62-814E-9C5B4424A90B}"/>
              </a:ext>
            </a:extLst>
          </p:cNvPr>
          <p:cNvSpPr txBox="1"/>
          <p:nvPr/>
        </p:nvSpPr>
        <p:spPr>
          <a:xfrm>
            <a:off x="8462962" y="5124601"/>
            <a:ext cx="161925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Magnetorquer saturation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4A123-FA37-4A50-B870-12A3AF7C8152}"/>
              </a:ext>
            </a:extLst>
          </p:cNvPr>
          <p:cNvSpPr txBox="1"/>
          <p:nvPr/>
        </p:nvSpPr>
        <p:spPr>
          <a:xfrm>
            <a:off x="6629398" y="4986102"/>
            <a:ext cx="161925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 law (Andrew’s algorithm)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42381-B949-44F7-B0F6-FA2B86D3A535}"/>
              </a:ext>
            </a:extLst>
          </p:cNvPr>
          <p:cNvSpPr txBox="1"/>
          <p:nvPr/>
        </p:nvSpPr>
        <p:spPr>
          <a:xfrm>
            <a:off x="3479004" y="3385723"/>
            <a:ext cx="81438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Filter (MEKF, EKF, etc.)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10502-EE5B-4230-892F-3A4C5707FBD3}"/>
              </a:ext>
            </a:extLst>
          </p:cNvPr>
          <p:cNvSpPr txBox="1"/>
          <p:nvPr/>
        </p:nvSpPr>
        <p:spPr>
          <a:xfrm>
            <a:off x="6629399" y="2193311"/>
            <a:ext cx="1619251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Detumbling Controller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B_dot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F2AFD-663D-4694-9E8D-C616ADA5CFF1}"/>
              </a:ext>
            </a:extLst>
          </p:cNvPr>
          <p:cNvSpPr txBox="1"/>
          <p:nvPr/>
        </p:nvSpPr>
        <p:spPr>
          <a:xfrm>
            <a:off x="3076575" y="472619"/>
            <a:ext cx="161925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Deterministic Attitude Reconstruction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(triad?)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688915-7B7F-4409-BFB8-D8E6DDF8320E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1690687" y="1072783"/>
            <a:ext cx="138588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B0C9E2D-B94D-4CD9-BF41-C1035DEEA15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0687" y="1072783"/>
            <a:ext cx="4938711" cy="1582193"/>
          </a:xfrm>
          <a:prstGeom prst="bentConnector3">
            <a:avLst>
              <a:gd name="adj1" fmla="val 143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D94559F-F1F3-425D-9663-4217D3CFE77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690687" y="1072783"/>
            <a:ext cx="1788317" cy="2913105"/>
          </a:xfrm>
          <a:prstGeom prst="bentConnector3">
            <a:avLst>
              <a:gd name="adj1" fmla="val 393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874BBDD-E749-4138-9550-CB8235EC57FD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886198" y="3985888"/>
            <a:ext cx="407195" cy="600164"/>
          </a:xfrm>
          <a:prstGeom prst="bentConnector4">
            <a:avLst>
              <a:gd name="adj1" fmla="val -56140"/>
              <a:gd name="adj2" fmla="val 2301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BFF252-DEF0-4CFC-B7EA-4A04F674B17C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293393" y="3985888"/>
            <a:ext cx="2336005" cy="146187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D4C3BA5-DAA7-42C8-8BCF-2D397A3F974B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86199" y="1072784"/>
            <a:ext cx="809627" cy="2312939"/>
          </a:xfrm>
          <a:prstGeom prst="bentConnector4">
            <a:avLst>
              <a:gd name="adj1" fmla="val -28235"/>
              <a:gd name="adj2" fmla="val 6297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FBBB89-CBB7-4CFA-A7A9-C55AA17D458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48650" y="2654976"/>
            <a:ext cx="2250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E1B74A2-CF28-44B4-93F8-8DC529A3B661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8248649" y="5447767"/>
            <a:ext cx="21431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0F976D-4FBE-47A3-9426-E1A6E77D22DD}"/>
              </a:ext>
            </a:extLst>
          </p:cNvPr>
          <p:cNvCxnSpPr>
            <a:cxnSpLocks/>
          </p:cNvCxnSpPr>
          <p:nvPr/>
        </p:nvCxnSpPr>
        <p:spPr>
          <a:xfrm>
            <a:off x="10082213" y="5447766"/>
            <a:ext cx="416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8869A2-5A72-4A3F-9164-E8E28C4174F5}"/>
              </a:ext>
            </a:extLst>
          </p:cNvPr>
          <p:cNvSpPr txBox="1"/>
          <p:nvPr/>
        </p:nvSpPr>
        <p:spPr>
          <a:xfrm>
            <a:off x="10515600" y="1739473"/>
            <a:ext cx="1619251" cy="478300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Magnetorquer commands</a:t>
            </a:r>
          </a:p>
        </p:txBody>
      </p:sp>
    </p:spTree>
    <p:extLst>
      <p:ext uri="{BB962C8B-B14F-4D97-AF65-F5344CB8AC3E}">
        <p14:creationId xmlns:p14="http://schemas.microsoft.com/office/powerpoint/2010/main" val="38432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DeTrempe</dc:creator>
  <cp:lastModifiedBy>Paul DeTrempe</cp:lastModifiedBy>
  <cp:revision>2</cp:revision>
  <dcterms:created xsi:type="dcterms:W3CDTF">2019-10-07T17:54:08Z</dcterms:created>
  <dcterms:modified xsi:type="dcterms:W3CDTF">2019-10-07T18:07:21Z</dcterms:modified>
</cp:coreProperties>
</file>