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2046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904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545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9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AE5ED3-0B2B-7A40-9FED-A7694CDCDDCE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8459D8A-CB59-3F4C-9753-8431632035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21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2725-68F9-5D46-B63E-0B925FE01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Solar/Actuator Team 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602D-1E17-5147-B69C-CF9D92720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10/7/19</a:t>
            </a:r>
          </a:p>
        </p:txBody>
      </p:sp>
    </p:spTree>
    <p:extLst>
      <p:ext uri="{BB962C8B-B14F-4D97-AF65-F5344CB8AC3E}">
        <p14:creationId xmlns:p14="http://schemas.microsoft.com/office/powerpoint/2010/main" val="292478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3394-E1AE-664D-86E9-0B8B75B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Accomplished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B707-555F-E048-896C-4C478C43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power budget</a:t>
            </a:r>
          </a:p>
          <a:p>
            <a:r>
              <a:rPr lang="en-US" dirty="0"/>
              <a:t>Found potential solar panel configurations</a:t>
            </a:r>
          </a:p>
          <a:p>
            <a:r>
              <a:rPr lang="en-US" dirty="0"/>
              <a:t>Did background research</a:t>
            </a:r>
          </a:p>
          <a:p>
            <a:pPr lvl="1"/>
            <a:r>
              <a:rPr lang="en-US" dirty="0"/>
              <a:t>Cutting solar panels</a:t>
            </a:r>
          </a:p>
          <a:p>
            <a:pPr lvl="1"/>
            <a:r>
              <a:rPr lang="en-US" dirty="0"/>
              <a:t>PCB layout/circuitry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36AB-C85B-1548-B7FC-AEFE8424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 Configurations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96AC7-4D81-0D47-AA83-D02CC3A0A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50" y="2171700"/>
            <a:ext cx="8205974" cy="3524250"/>
          </a:xfrm>
        </p:spPr>
      </p:pic>
    </p:spTree>
    <p:extLst>
      <p:ext uri="{BB962C8B-B14F-4D97-AF65-F5344CB8AC3E}">
        <p14:creationId xmlns:p14="http://schemas.microsoft.com/office/powerpoint/2010/main" val="39363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1139-F391-5B41-8A0D-2BAD325C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B1E55-25C1-C144-A472-9388A8C29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Charging circuit</a:t>
            </a:r>
          </a:p>
          <a:p>
            <a:pPr lvl="1"/>
            <a:r>
              <a:rPr lang="en-US" dirty="0"/>
              <a:t>How many regulators? (1 per axis vs 1 per face)</a:t>
            </a:r>
          </a:p>
          <a:p>
            <a:pPr lvl="1"/>
            <a:r>
              <a:rPr lang="en-US" dirty="0"/>
              <a:t>Learn more about MPPTs</a:t>
            </a:r>
          </a:p>
          <a:p>
            <a:r>
              <a:rPr lang="en-US" dirty="0"/>
              <a:t>Solar cell calculator</a:t>
            </a:r>
          </a:p>
          <a:p>
            <a:pPr lvl="1"/>
            <a:r>
              <a:rPr lang="en-US" dirty="0"/>
              <a:t>Temperature? Irradiance angle?</a:t>
            </a:r>
          </a:p>
          <a:p>
            <a:pPr lvl="1"/>
            <a:r>
              <a:rPr lang="en-US" dirty="0"/>
              <a:t>Attitude effects</a:t>
            </a:r>
          </a:p>
          <a:p>
            <a:pPr lvl="1"/>
            <a:r>
              <a:rPr lang="en-US" dirty="0"/>
              <a:t>Min/max power</a:t>
            </a:r>
          </a:p>
          <a:p>
            <a:r>
              <a:rPr lang="en-US" dirty="0"/>
              <a:t>Make solar panel PCB layout</a:t>
            </a:r>
          </a:p>
          <a:p>
            <a:pPr lvl="1"/>
            <a:r>
              <a:rPr lang="en-US" dirty="0"/>
              <a:t>BOM</a:t>
            </a:r>
          </a:p>
          <a:p>
            <a:pPr lvl="1"/>
            <a:r>
              <a:rPr lang="en-US" dirty="0"/>
              <a:t>Supporting circuitry</a:t>
            </a:r>
          </a:p>
          <a:p>
            <a:pPr lvl="1"/>
            <a:r>
              <a:rPr lang="en-US" dirty="0"/>
              <a:t>Bonding of solar cells</a:t>
            </a:r>
          </a:p>
          <a:p>
            <a:pPr lvl="1"/>
            <a:r>
              <a:rPr lang="en-US" dirty="0"/>
              <a:t>Series vs. parallel vs. redundancy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1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580B-169F-C448-B64D-B43F5DE9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50B6-BF26-504D-A480-87E3C5FF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power budget as possible</a:t>
            </a:r>
          </a:p>
          <a:p>
            <a:r>
              <a:rPr lang="en-US" dirty="0"/>
              <a:t>Meet with avionics &amp; figure out power system division of labor</a:t>
            </a:r>
          </a:p>
          <a:p>
            <a:r>
              <a:rPr lang="en-US" dirty="0"/>
              <a:t>Magnetorquers?</a:t>
            </a:r>
          </a:p>
          <a:p>
            <a:r>
              <a:rPr lang="en-US" dirty="0"/>
              <a:t>Can we order parts? Reimbursement?</a:t>
            </a:r>
          </a:p>
          <a:p>
            <a:r>
              <a:rPr lang="en-US" dirty="0"/>
              <a:t>Redundancy?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989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{56A79930-F7B5-1F46-BF00-9D218EAA215E}tf10001072</Template>
  <TotalTime>19</TotalTime>
  <Words>118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Solar/Actuator Team Weekly Update</vt:lpstr>
      <vt:lpstr>Accomplished Last Week</vt:lpstr>
      <vt:lpstr>Solar Panel Configurations</vt:lpstr>
      <vt:lpstr>Upcoming Tasks</vt:lpstr>
      <vt:lpstr>What we need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Solar/Actuator Team Weekly Update</dc:title>
  <dc:creator>Microsoft Office User</dc:creator>
  <cp:lastModifiedBy>Microsoft Office User</cp:lastModifiedBy>
  <cp:revision>2</cp:revision>
  <dcterms:created xsi:type="dcterms:W3CDTF">2019-10-07T19:20:13Z</dcterms:created>
  <dcterms:modified xsi:type="dcterms:W3CDTF">2019-10-07T19:39:21Z</dcterms:modified>
</cp:coreProperties>
</file>