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68" r:id="rId9"/>
    <p:sldId id="273" r:id="rId10"/>
    <p:sldId id="271" r:id="rId11"/>
    <p:sldId id="264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5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bdconf.com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March 13, 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March 13, 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794078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Stitch Fix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507" y="5575149"/>
            <a:ext cx="847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</a:rPr>
              <a:t>https://</a:t>
            </a:r>
            <a:r>
              <a:rPr lang="en-US" dirty="0" err="1">
                <a:solidFill>
                  <a:srgbClr val="546870"/>
                </a:solidFill>
                <a:latin typeface="Open Sans"/>
                <a:cs typeface="Open Sans"/>
              </a:rPr>
              <a:t>multithreaded.stitchfix.com</a:t>
            </a:r>
            <a:r>
              <a:rPr lang="en-US" dirty="0">
                <a:solidFill>
                  <a:srgbClr val="546870"/>
                </a:solidFill>
                <a:latin typeface="Open Sans"/>
                <a:cs typeface="Open Sans"/>
              </a:rPr>
              <a:t>/blog/2019/03/11/</a:t>
            </a:r>
            <a:r>
              <a:rPr lang="en-US" dirty="0" err="1">
                <a:solidFill>
                  <a:srgbClr val="546870"/>
                </a:solidFill>
                <a:latin typeface="Open Sans"/>
                <a:cs typeface="Open Sans"/>
              </a:rPr>
              <a:t>FullStackDS</a:t>
            </a:r>
            <a:r>
              <a:rPr lang="en-US" dirty="0">
                <a:solidFill>
                  <a:srgbClr val="546870"/>
                </a:solidFill>
                <a:latin typeface="Open Sans"/>
                <a:cs typeface="Open Sans"/>
              </a:rPr>
              <a:t>-Generalists/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99" y="1317298"/>
            <a:ext cx="6737684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6370" y="3795055"/>
            <a:ext cx="719139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Julia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Signell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Visualizing &amp; Analyzing Earth Science Data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Using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PyViz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&amp;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April 10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NABD Conference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8177" y="3626610"/>
            <a:ext cx="6167778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Criteo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Labs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“Not Another Big Data Conference”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Saturday, May 10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-11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</a:t>
            </a:r>
          </a:p>
          <a:p>
            <a:pPr algn="ctr"/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https://nabdconf.com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37" y="1460500"/>
            <a:ext cx="4391526" cy="18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160</Words>
  <Application>Microsoft Macintosh PowerPoint</Application>
  <PresentationFormat>On-screen Show (4:3)</PresentationFormat>
  <Paragraphs>51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NABD Conference</vt:lpstr>
      <vt:lpstr>Community Announcements?</vt:lpstr>
      <vt:lpstr>PowerPoint Presentation</vt:lpstr>
      <vt:lpstr>PowerPoint Presentation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288</cp:revision>
  <dcterms:created xsi:type="dcterms:W3CDTF">2017-02-26T18:21:16Z</dcterms:created>
  <dcterms:modified xsi:type="dcterms:W3CDTF">2019-03-13T17:49:30Z</dcterms:modified>
</cp:coreProperties>
</file>