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74" r:id="rId9"/>
    <p:sldId id="268" r:id="rId10"/>
    <p:sldId id="271" r:id="rId11"/>
    <p:sldId id="264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capital_one_hyperpara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May 13,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May 13,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System &amp; Language Agnostic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Hyperparameter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Optimization at Scale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5923" y="5647341"/>
            <a:ext cx="6012160" cy="523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hlinkClick r:id="rId3"/>
              </a:rPr>
              <a:t>https://tiny.cc/capital_one_hyperparam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25400"/>
          <a:stretch/>
        </p:blipFill>
        <p:spPr>
          <a:xfrm>
            <a:off x="0" y="2081458"/>
            <a:ext cx="9144000" cy="3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1012" y="3795055"/>
            <a:ext cx="652210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Alexandra Johnson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Machine Learning Infrastructure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Wednesday, June 12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145</Words>
  <Application>Microsoft Macintosh PowerPoint</Application>
  <PresentationFormat>On-screen Show (4:3)</PresentationFormat>
  <Paragraphs>46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This Month in Data Science</vt:lpstr>
      <vt:lpstr>Next Event</vt:lpstr>
      <vt:lpstr>Community Announcements?</vt:lpstr>
      <vt:lpstr>PowerPoint Presentation</vt:lpstr>
      <vt:lpstr>PowerPoint Presentation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293</cp:revision>
  <dcterms:created xsi:type="dcterms:W3CDTF">2017-02-26T18:21:16Z</dcterms:created>
  <dcterms:modified xsi:type="dcterms:W3CDTF">2019-04-11T13:16:28Z</dcterms:modified>
</cp:coreProperties>
</file>