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6" r:id="rId10"/>
    <p:sldId id="275" r:id="rId11"/>
    <p:sldId id="264" r:id="rId12"/>
    <p:sldId id="270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0"/>
    <p:restoredTop sz="94809"/>
  </p:normalViewPr>
  <p:slideViewPr>
    <p:cSldViewPr snapToGrid="0" snapToObjects="1">
      <p:cViewPr varScale="1">
        <p:scale>
          <a:sx n="104" d="100"/>
          <a:sy n="104" d="100"/>
        </p:scale>
        <p:origin x="21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ntStack/voila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June 12,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June 12,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We’re </a:t>
            </a:r>
            <a:r>
              <a:rPr lang="en-US" sz="2400" dirty="0" smtClean="0"/>
              <a:t>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4498506"/>
            <a:ext cx="857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Easily convert your notebooks into </a:t>
            </a:r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webapps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/ dashboards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3221" y="5310456"/>
            <a:ext cx="559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https://github.com/QuantStack/voila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67" y="1532236"/>
            <a:ext cx="6346066" cy="2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5132" y="3795055"/>
            <a:ext cx="639386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You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Lightning Talks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July 10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PSA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52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145</Words>
  <Application>Microsoft Macintosh PowerPoint</Application>
  <PresentationFormat>On-screen Show (4:3)</PresentationFormat>
  <Paragraphs>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PSA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311</cp:revision>
  <dcterms:created xsi:type="dcterms:W3CDTF">2017-02-26T18:21:16Z</dcterms:created>
  <dcterms:modified xsi:type="dcterms:W3CDTF">2019-06-12T15:10:52Z</dcterms:modified>
</cp:coreProperties>
</file>