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259" r:id="rId4"/>
    <p:sldId id="272" r:id="rId5"/>
    <p:sldId id="261" r:id="rId6"/>
    <p:sldId id="263" r:id="rId7"/>
    <p:sldId id="262" r:id="rId8"/>
    <p:sldId id="268" r:id="rId9"/>
    <p:sldId id="275" r:id="rId10"/>
    <p:sldId id="264" r:id="rId11"/>
    <p:sldId id="270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53B"/>
    <a:srgbClr val="0A172D"/>
    <a:srgbClr val="546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3"/>
    <p:restoredTop sz="94830"/>
  </p:normalViewPr>
  <p:slideViewPr>
    <p:cSldViewPr snapToGrid="0" snapToObjects="1">
      <p:cViewPr varScale="1">
        <p:scale>
          <a:sx n="106" d="100"/>
          <a:sy n="106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69ECD-F9AB-FC4E-90AC-326AAAF914AC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7E632-5EF9-524C-996D-387ADE8E6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C9BAA-1B7E-A446-A2B3-00C89FDCBD52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B6FE6-04A5-8B4E-85F5-152CE206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2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0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78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</a:t>
            </a:r>
            <a:r>
              <a:rPr lang="en-US" dirty="0" err="1" smtClean="0"/>
              <a:t>www.sciencemag.org</a:t>
            </a:r>
            <a:r>
              <a:rPr lang="en-US" dirty="0" smtClean="0"/>
              <a:t>/news/2018/12/google-s-</a:t>
            </a:r>
            <a:r>
              <a:rPr lang="en-US" dirty="0" err="1" smtClean="0"/>
              <a:t>deepmind</a:t>
            </a:r>
            <a:r>
              <a:rPr lang="en-US" dirty="0" smtClean="0"/>
              <a:t>-aces-protein-folding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B6FE6-04A5-8B4E-85F5-152CE2068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6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3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4687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4668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PyDataLogoAnnArbo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908" y="5965586"/>
            <a:ext cx="1491786" cy="74589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1716176" y="6153866"/>
            <a:ext cx="571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</a:rPr>
              <a:t>@</a:t>
            </a:r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</a:t>
            </a:r>
            <a:endParaRPr lang="en-US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pydataannarbor@gmail.com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506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3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0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2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FC402-F86F-7E47-81B8-16B12E4887E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FA4D6-6485-1C41-8751-523ADB60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764FC402-F86F-7E47-81B8-16B12E4887E4}" type="datetimeFigureOut">
              <a:rPr lang="en-US" smtClean="0"/>
              <a:pPr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546870"/>
                </a:solidFill>
                <a:latin typeface="Open Sans"/>
                <a:cs typeface="Open Sans"/>
              </a:defRPr>
            </a:lvl1pPr>
          </a:lstStyle>
          <a:p>
            <a:fld id="{24FFA4D6-6485-1C41-8751-523ADB606C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rgbClr val="546870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546870"/>
          </a:solidFill>
          <a:latin typeface="Open Sans"/>
          <a:ea typeface="+mn-ea"/>
          <a:cs typeface="Open San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546870"/>
          </a:solidFill>
          <a:latin typeface="Open Sans"/>
          <a:ea typeface="+mn-ea"/>
          <a:cs typeface="Open San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6870"/>
          </a:solidFill>
          <a:latin typeface="Open Sans"/>
          <a:ea typeface="+mn-ea"/>
          <a:cs typeface="Open San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6870"/>
          </a:solidFill>
          <a:latin typeface="Open Sans"/>
          <a:ea typeface="+mn-ea"/>
          <a:cs typeface="Open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community/podcast/data-science-at-td-ameritrade" TargetMode="External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i.eecs.umich.edu/ai-symposium-2019-10-19.html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11,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September 11, </a:t>
            </a:r>
            <a:r>
              <a:rPr lang="en-US" dirty="0" smtClean="0">
                <a:solidFill>
                  <a:schemeClr val="tx1"/>
                </a:solidFill>
              </a:rPr>
              <a:t>2019</a:t>
            </a:r>
          </a:p>
        </p:txBody>
      </p:sp>
      <p:pic>
        <p:nvPicPr>
          <p:cNvPr id="5" name="Picture 4" descr="PyDataLogoAnnArb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0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2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986587"/>
            <a:ext cx="857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Open Sans" charset="0"/>
                <a:ea typeface="Open Sans" charset="0"/>
                <a:cs typeface="Open Sans" charset="0"/>
              </a:rPr>
              <a:t>DataFramed</a:t>
            </a:r>
            <a:r>
              <a:rPr lang="en-US" sz="2800" dirty="0" smtClean="0">
                <a:latin typeface="Open Sans" charset="0"/>
                <a:ea typeface="Open Sans" charset="0"/>
                <a:cs typeface="Open Sans" charset="0"/>
              </a:rPr>
              <a:t> Podcast</a:t>
            </a:r>
            <a:endParaRPr lang="en-US" sz="28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422" y="5575149"/>
            <a:ext cx="8681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https://</a:t>
            </a:r>
            <a:r>
              <a:rPr lang="en-US" dirty="0" smtClean="0">
                <a:solidFill>
                  <a:srgbClr val="546870"/>
                </a:solidFill>
                <a:latin typeface="Open Sans"/>
                <a:cs typeface="Open Sans"/>
                <a:hlinkClick r:id="rId3"/>
              </a:rPr>
              <a:t>www.datacamp.com/community/podcast/data-science-at-td-ameritrade</a:t>
            </a:r>
            <a:endParaRPr lang="en-US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6" y="1509807"/>
            <a:ext cx="7768169" cy="406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969" y="-307402"/>
            <a:ext cx="9645938" cy="33878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100" b="0" dirty="0" smtClean="0"/>
              <a:t>Researcher</a:t>
            </a:r>
            <a:br>
              <a:rPr lang="en-US" sz="3100" b="0" dirty="0" smtClean="0"/>
            </a:br>
            <a:r>
              <a:rPr lang="en-US" sz="3100" b="0" dirty="0" smtClean="0"/>
              <a:t>Developer</a:t>
            </a:r>
            <a:br>
              <a:rPr lang="en-US" sz="3100" b="0" dirty="0" smtClean="0"/>
            </a:br>
            <a:r>
              <a:rPr lang="en-US" sz="3100" b="0" dirty="0" smtClean="0"/>
              <a:t>Engineer</a:t>
            </a:r>
            <a:br>
              <a:rPr lang="en-US" sz="3100" b="0" dirty="0" smtClean="0"/>
            </a:br>
            <a:r>
              <a:rPr lang="en-US" sz="3100" b="0" dirty="0" smtClean="0"/>
              <a:t>Data Scientist</a:t>
            </a:r>
            <a:endParaRPr lang="en-US" sz="3100" b="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451789"/>
            <a:ext cx="8229600" cy="1257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546870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dirty="0" err="1" smtClean="0"/>
              <a:t>jobs.tdameritrade.com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4874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d_ameritrade_v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960" y="1630918"/>
            <a:ext cx="6029928" cy="21178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&amp; Sponsors</a:t>
            </a:r>
            <a:endParaRPr lang="en-US" dirty="0"/>
          </a:p>
        </p:txBody>
      </p:sp>
      <p:pic>
        <p:nvPicPr>
          <p:cNvPr id="5" name="Picture 4" descr="numfocu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" y="1805886"/>
            <a:ext cx="1942860" cy="1942860"/>
          </a:xfrm>
          <a:prstGeom prst="rect">
            <a:avLst/>
          </a:prstGeom>
        </p:spPr>
      </p:pic>
      <p:pic>
        <p:nvPicPr>
          <p:cNvPr id="7" name="Picture 6" descr="MIDASsignature-acronym-white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62"/>
          <a:stretch/>
        </p:blipFill>
        <p:spPr>
          <a:xfrm>
            <a:off x="3143960" y="4597807"/>
            <a:ext cx="2122364" cy="535309"/>
          </a:xfrm>
          <a:prstGeom prst="rect">
            <a:avLst/>
          </a:prstGeom>
          <a:solidFill>
            <a:srgbClr val="0A172D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829" y="3772584"/>
            <a:ext cx="1410415" cy="10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5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0934"/>
            <a:ext cx="8229600" cy="2997951"/>
          </a:xfrm>
        </p:spPr>
        <p:txBody>
          <a:bodyPr>
            <a:noAutofit/>
          </a:bodyPr>
          <a:lstStyle/>
          <a:p>
            <a:r>
              <a:rPr lang="en-US" sz="2400" dirty="0" smtClean="0"/>
              <a:t>Emergency exits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Feedback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400" dirty="0" smtClean="0"/>
              <a:t>We’re in a borrowed space, please clean up after yourself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754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Unless quick, hold questions until the </a:t>
            </a:r>
            <a:r>
              <a:rPr lang="en-US" sz="2400" dirty="0" smtClean="0"/>
              <a:t>end</a:t>
            </a:r>
          </a:p>
          <a:p>
            <a:endParaRPr lang="en-US" sz="2400" dirty="0"/>
          </a:p>
          <a:p>
            <a:r>
              <a:rPr lang="en-US" sz="2400" dirty="0" smtClean="0"/>
              <a:t>Please phrase your question in a form of a question</a:t>
            </a:r>
          </a:p>
          <a:p>
            <a:endParaRPr lang="en-US" sz="2400" dirty="0" smtClean="0"/>
          </a:p>
          <a:p>
            <a:r>
              <a:rPr lang="en-US" sz="2400" dirty="0" smtClean="0"/>
              <a:t>Try to keep questions to 30 seconds or less</a:t>
            </a:r>
          </a:p>
          <a:p>
            <a:endParaRPr lang="en-US" sz="2400" dirty="0"/>
          </a:p>
          <a:p>
            <a:r>
              <a:rPr lang="en-US" sz="2400" dirty="0" smtClean="0"/>
              <a:t>Avoid long statements or monologues</a:t>
            </a:r>
          </a:p>
          <a:p>
            <a:endParaRPr lang="en-US" sz="2400" dirty="0"/>
          </a:p>
          <a:p>
            <a:r>
              <a:rPr lang="en-US" sz="2400" dirty="0" smtClean="0"/>
              <a:t>There will be time for open discussions after Q&amp;A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2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PyData</a:t>
            </a:r>
            <a:r>
              <a:rPr lang="en-US" dirty="0" smtClean="0"/>
              <a:t> Code of Conduct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9223" y="3092453"/>
            <a:ext cx="770555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http://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pydata.org</a:t>
            </a:r>
            <a:r>
              <a:rPr lang="en-US" sz="3200" dirty="0" smtClean="0">
                <a:solidFill>
                  <a:srgbClr val="546870"/>
                </a:solidFill>
                <a:latin typeface="Open Sans"/>
                <a:cs typeface="Open Sans"/>
              </a:rPr>
              <a:t>/code-of-</a:t>
            </a:r>
            <a:r>
              <a:rPr lang="en-US" sz="3200" dirty="0" err="1" smtClean="0">
                <a:solidFill>
                  <a:srgbClr val="546870"/>
                </a:solidFill>
                <a:latin typeface="Open Sans"/>
                <a:cs typeface="Open Sans"/>
              </a:rPr>
              <a:t>conduct.html</a:t>
            </a:r>
            <a:endParaRPr lang="en-US" sz="32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721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smtClean="0"/>
              <a:t>Quick Icebreaker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2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1867"/>
            <a:ext cx="8229600" cy="1143000"/>
          </a:xfrm>
        </p:spPr>
        <p:txBody>
          <a:bodyPr/>
          <a:lstStyle/>
          <a:p>
            <a:r>
              <a:rPr lang="en-US" dirty="0" smtClean="0"/>
              <a:t>This Month in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884" y="4498506"/>
            <a:ext cx="857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October 19, 2019		CFP October 5</a:t>
            </a:r>
            <a:r>
              <a:rPr lang="en-US" sz="2400" baseline="30000" dirty="0" smtClean="0">
                <a:latin typeface="Open Sans" charset="0"/>
                <a:ea typeface="Open Sans" charset="0"/>
                <a:cs typeface="Open Sans" charset="0"/>
              </a:rPr>
              <a:t>th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, 2019</a:t>
            </a:r>
            <a:r>
              <a:rPr lang="en-US" sz="2400" dirty="0" smtClean="0">
                <a:latin typeface="Open Sans" charset="0"/>
                <a:ea typeface="Open Sans" charset="0"/>
                <a:cs typeface="Open Sans" charset="0"/>
              </a:rPr>
              <a:t>	</a:t>
            </a:r>
            <a:endParaRPr lang="en-US" sz="2400" dirty="0"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259" y="5310456"/>
            <a:ext cx="85134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hlinkClick r:id="rId3"/>
              </a:rPr>
              <a:t>http://ai.eecs.umich.edu/ai-symposium-2019-10-19.html</a:t>
            </a:r>
            <a:endParaRPr lang="en-US" sz="28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635"/>
            <a:ext cx="9144000" cy="201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_swarm_630x6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89" y="900555"/>
            <a:ext cx="2524422" cy="25244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"/>
            <a:ext cx="8229600" cy="1143000"/>
          </a:xfrm>
        </p:spPr>
        <p:txBody>
          <a:bodyPr/>
          <a:lstStyle/>
          <a:p>
            <a:r>
              <a:rPr lang="en-US" dirty="0" smtClean="0"/>
              <a:t>Next Event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31477" y="3795055"/>
            <a:ext cx="6881179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Who: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Tanya </a:t>
            </a:r>
            <a:r>
              <a:rPr lang="en-US" sz="2400" dirty="0" err="1" smtClean="0">
                <a:solidFill>
                  <a:srgbClr val="546870"/>
                </a:solidFill>
                <a:latin typeface="Open Sans"/>
                <a:cs typeface="Open Sans"/>
              </a:rPr>
              <a:t>Rudakevych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(Devoted Health)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What: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Pipelines That Bend But Don’t Break</a:t>
            </a:r>
            <a:endParaRPr lang="en-US" sz="24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endParaRPr lang="en-US" sz="1600" dirty="0" smtClean="0">
              <a:solidFill>
                <a:srgbClr val="546870"/>
              </a:solidFill>
              <a:latin typeface="Open Sans"/>
              <a:cs typeface="Open Sans"/>
            </a:endParaRPr>
          </a:p>
          <a:p>
            <a:pPr algn="ctr"/>
            <a:r>
              <a:rPr lang="en-US" sz="2400" b="1" dirty="0" smtClean="0">
                <a:solidFill>
                  <a:srgbClr val="546870"/>
                </a:solidFill>
                <a:latin typeface="Open Sans"/>
                <a:cs typeface="Open Sans"/>
              </a:rPr>
              <a:t>When: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 Wednesday, 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October 2</a:t>
            </a:r>
            <a:r>
              <a:rPr lang="en-US" sz="2400" baseline="30000" dirty="0" smtClean="0">
                <a:solidFill>
                  <a:srgbClr val="546870"/>
                </a:solidFill>
                <a:latin typeface="Open Sans"/>
                <a:cs typeface="Open Sans"/>
              </a:rPr>
              <a:t>th</a:t>
            </a:r>
            <a:r>
              <a:rPr lang="en-US" sz="2400" dirty="0" smtClean="0">
                <a:solidFill>
                  <a:srgbClr val="546870"/>
                </a:solidFill>
                <a:latin typeface="Open Sans"/>
                <a:cs typeface="Open Sans"/>
              </a:rPr>
              <a:t>, 2019 (6:00pm)</a:t>
            </a:r>
            <a:endParaRPr lang="en-US" sz="2400" dirty="0">
              <a:solidFill>
                <a:srgbClr val="54687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3197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8826"/>
            <a:ext cx="8229600" cy="1143000"/>
          </a:xfrm>
        </p:spPr>
        <p:txBody>
          <a:bodyPr/>
          <a:lstStyle/>
          <a:p>
            <a:r>
              <a:rPr lang="en-US" dirty="0" smtClean="0"/>
              <a:t>Community Announcements?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4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145</Words>
  <Application>Microsoft Macintosh PowerPoint</Application>
  <PresentationFormat>On-screen Show (4:3)</PresentationFormat>
  <Paragraphs>47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Open Sans</vt:lpstr>
      <vt:lpstr>Arial</vt:lpstr>
      <vt:lpstr>Office Theme</vt:lpstr>
      <vt:lpstr>PowerPoint Presentation</vt:lpstr>
      <vt:lpstr>Acknowledgements &amp; Sponsors</vt:lpstr>
      <vt:lpstr>Important Points</vt:lpstr>
      <vt:lpstr>Q&amp;A</vt:lpstr>
      <vt:lpstr>PyData Code of Conduct</vt:lpstr>
      <vt:lpstr>Quick Icebreaker</vt:lpstr>
      <vt:lpstr>This Month in Data Science</vt:lpstr>
      <vt:lpstr>Next Event</vt:lpstr>
      <vt:lpstr>Community Announcements?</vt:lpstr>
      <vt:lpstr>PowerPoint Presentation</vt:lpstr>
      <vt:lpstr>PowerPoint Presentation</vt:lpstr>
      <vt:lpstr>This Month in Data Science</vt:lpstr>
      <vt:lpstr>Researcher Developer Engineer Data Scientist</vt:lpstr>
    </vt:vector>
  </TitlesOfParts>
  <Company>TDA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Law</dc:creator>
  <cp:lastModifiedBy>Microsoft Office User</cp:lastModifiedBy>
  <cp:revision>328</cp:revision>
  <dcterms:created xsi:type="dcterms:W3CDTF">2017-02-26T18:21:16Z</dcterms:created>
  <dcterms:modified xsi:type="dcterms:W3CDTF">2019-09-11T16:42:22Z</dcterms:modified>
</cp:coreProperties>
</file>