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9" r:id="rId4"/>
    <p:sldId id="272" r:id="rId5"/>
    <p:sldId id="261" r:id="rId6"/>
    <p:sldId id="263" r:id="rId7"/>
    <p:sldId id="276" r:id="rId8"/>
    <p:sldId id="268" r:id="rId9"/>
    <p:sldId id="275" r:id="rId10"/>
    <p:sldId id="264" r:id="rId11"/>
    <p:sldId id="270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3"/>
    <p:restoredTop sz="94830"/>
  </p:normalViewPr>
  <p:slideViewPr>
    <p:cSldViewPr snapToGrid="0" snapToObjects="1">
      <p:cViewPr varScale="1">
        <p:scale>
          <a:sx n="106" d="100"/>
          <a:sy n="106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podcast/data-science-at-td-ameritrade" TargetMode="External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bayesstats.anvil.app/" TargetMode="External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December 4,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December 4,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DataFramed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Podcast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422" y="5575149"/>
            <a:ext cx="868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https://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www.datacamp.com/community/podcast/data-science-at-td-ameritrade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6" y="1509807"/>
            <a:ext cx="7768169" cy="40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829" y="3772584"/>
            <a:ext cx="1410415" cy="10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934"/>
            <a:ext cx="8229600" cy="2997951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Unless quick, hold questions until the </a:t>
            </a:r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Please phrase your question in a form of a question</a:t>
            </a:r>
          </a:p>
          <a:p>
            <a:endParaRPr lang="en-US" sz="2400" dirty="0" smtClean="0"/>
          </a:p>
          <a:p>
            <a:r>
              <a:rPr lang="en-US" sz="2400" dirty="0" smtClean="0"/>
              <a:t>Try to keep questions to 30 seconds or less</a:t>
            </a:r>
          </a:p>
          <a:p>
            <a:endParaRPr lang="en-US" sz="2400" dirty="0"/>
          </a:p>
          <a:p>
            <a:r>
              <a:rPr lang="en-US" sz="2400" dirty="0" smtClean="0"/>
              <a:t>Avoid long statements or monologues</a:t>
            </a:r>
          </a:p>
          <a:p>
            <a:endParaRPr lang="en-US" sz="2400" dirty="0"/>
          </a:p>
          <a:p>
            <a:r>
              <a:rPr lang="en-US" sz="2400" dirty="0" smtClean="0"/>
              <a:t>There will be time for open discussions after 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11428" y="5310456"/>
            <a:ext cx="512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https://learnbayesstats.anvil.app/</a:t>
            </a:r>
            <a:endParaRPr lang="en-US" sz="28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15" y="1099403"/>
            <a:ext cx="4211053" cy="4211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4" y="4498506"/>
            <a:ext cx="857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Hosted by Alexandre Andorra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8619" y="3795055"/>
            <a:ext cx="692689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Eric Ma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</a:t>
            </a:r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Testing Data Science Code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Wednesday,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January 15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2019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6669</TotalTime>
  <Words>140</Words>
  <Application>Microsoft Macintosh PowerPoint</Application>
  <PresentationFormat>On-screen Show (4:3)</PresentationFormat>
  <Paragraphs>47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Q&amp;A</vt:lpstr>
      <vt:lpstr>PyData Code of Conduct</vt:lpstr>
      <vt:lpstr>Quick Icebreaker</vt:lpstr>
      <vt:lpstr>This Month in Data Science</vt:lpstr>
      <vt:lpstr>Next Event</vt:lpstr>
      <vt:lpstr>Community Announcements?</vt:lpstr>
      <vt:lpstr>PowerPoint Presentation</vt:lpstr>
      <vt:lpstr>PowerPoint Presentation</vt:lpstr>
      <vt:lpstr>This Month in Data Science</vt:lpstr>
      <vt:lpstr>Researcher Developer Engineer 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339</cp:revision>
  <dcterms:created xsi:type="dcterms:W3CDTF">2017-02-26T18:21:16Z</dcterms:created>
  <dcterms:modified xsi:type="dcterms:W3CDTF">2019-12-03T21:05:56Z</dcterms:modified>
</cp:coreProperties>
</file>