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9" r:id="rId8"/>
    <p:sldId id="268" r:id="rId9"/>
    <p:sldId id="264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190 people, useful for biometric</a:t>
            </a:r>
            <a:r>
              <a:rPr lang="en-US" baseline="0" dirty="0" smtClean="0"/>
              <a:t> identification, gender recognition</a:t>
            </a:r>
            <a:r>
              <a:rPr lang="en-US" baseline="0" smtClean="0"/>
              <a:t>, labeled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March 13, 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813" y="5429432"/>
            <a:ext cx="85164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Final </a:t>
            </a:r>
            <a:r>
              <a:rPr lang="en-US" sz="3200" smtClean="0">
                <a:solidFill>
                  <a:srgbClr val="546870"/>
                </a:solidFill>
                <a:latin typeface="Open Sans"/>
                <a:cs typeface="Open Sans"/>
              </a:rPr>
              <a:t>Submission: Thursday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, March 15, 2018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4" b="39685"/>
          <a:stretch/>
        </p:blipFill>
        <p:spPr>
          <a:xfrm>
            <a:off x="0" y="2887583"/>
            <a:ext cx="9144000" cy="2538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463" y="1040160"/>
            <a:ext cx="3965074" cy="15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/>
          </a:bodyPr>
          <a:lstStyle/>
          <a:p>
            <a:r>
              <a:rPr lang="en-US" sz="3100" b="0" smtClean="0"/>
              <a:t>Data </a:t>
            </a:r>
            <a:r>
              <a:rPr lang="en-US" sz="3100" b="0" smtClean="0"/>
              <a:t>Scientist		Data Analyst</a:t>
            </a:r>
            <a:br>
              <a:rPr lang="en-US" sz="3100" b="0" smtClean="0"/>
            </a:br>
            <a:r>
              <a:rPr lang="en-US" sz="3100" b="0" smtClean="0"/>
              <a:t>Java/Mobile Developer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careers.tdameritrade.com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6837" y="3795055"/>
            <a:ext cx="587039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YOU!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Lightning Talks</a:t>
            </a: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April 10, 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March 13,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102</Words>
  <Application>Microsoft Macintosh PowerPoint</Application>
  <PresentationFormat>On-screen Show (4:3)</PresentationFormat>
  <Paragraphs>33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 Sans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Data Scientist  Data Analyst Java/Mobile Developer</vt:lpstr>
      <vt:lpstr>Next Event</vt:lpstr>
      <vt:lpstr>PowerPoint Presentation</vt:lpstr>
      <vt:lpstr>PowerPoint Presentation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195</cp:revision>
  <dcterms:created xsi:type="dcterms:W3CDTF">2017-02-26T18:21:16Z</dcterms:created>
  <dcterms:modified xsi:type="dcterms:W3CDTF">2018-03-13T21:14:48Z</dcterms:modified>
</cp:coreProperties>
</file>