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59" r:id="rId4"/>
    <p:sldId id="272" r:id="rId5"/>
    <p:sldId id="261" r:id="rId6"/>
    <p:sldId id="263" r:id="rId7"/>
    <p:sldId id="262" r:id="rId8"/>
    <p:sldId id="268" r:id="rId9"/>
    <p:sldId id="271" r:id="rId10"/>
    <p:sldId id="264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9"/>
    <p:restoredTop sz="94806"/>
  </p:normalViewPr>
  <p:slideViewPr>
    <p:cSldViewPr snapToGrid="0" snapToObjects="1">
      <p:cViewPr varScale="1">
        <p:scale>
          <a:sx n="103" d="100"/>
          <a:sy n="103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petfinder-adoption-prediction/discussion/12543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February 12, 2020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February 12, 2020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/>
              <a:t>Researcher</a:t>
            </a:r>
            <a:br>
              <a:rPr lang="en-US" sz="3100" b="0" dirty="0"/>
            </a:br>
            <a:r>
              <a:rPr lang="en-US" sz="3100" b="0" dirty="0"/>
              <a:t>Developer</a:t>
            </a:r>
            <a:br>
              <a:rPr lang="en-US" sz="3100" b="0" dirty="0"/>
            </a:br>
            <a:r>
              <a:rPr lang="en-US" sz="3100" b="0" dirty="0"/>
              <a:t>Engineer</a:t>
            </a:r>
            <a:br>
              <a:rPr lang="en-US" sz="3100" b="0" dirty="0"/>
            </a:br>
            <a:r>
              <a:rPr lang="en-US" sz="3100" b="0" dirty="0"/>
              <a:t>Data Scientist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&amp; Sponsors</a:t>
            </a:r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934"/>
            <a:ext cx="8229600" cy="2997951"/>
          </a:xfrm>
        </p:spPr>
        <p:txBody>
          <a:bodyPr>
            <a:noAutofit/>
          </a:bodyPr>
          <a:lstStyle/>
          <a:p>
            <a:r>
              <a:rPr lang="en-US" sz="2400" dirty="0"/>
              <a:t>Emergency exits</a:t>
            </a:r>
          </a:p>
          <a:p>
            <a:endParaRPr lang="en-US" sz="1000" dirty="0"/>
          </a:p>
          <a:p>
            <a:r>
              <a:rPr lang="en-US" sz="2400" dirty="0"/>
              <a:t>Feedback</a:t>
            </a:r>
          </a:p>
          <a:p>
            <a:endParaRPr lang="en-US" sz="1000" dirty="0"/>
          </a:p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PyDataAnnArbor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We’re in a borrowed space, please clean up after yourself</a:t>
            </a:r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Unless quick, hold questions until the end</a:t>
            </a:r>
          </a:p>
          <a:p>
            <a:endParaRPr lang="en-US" sz="2400" dirty="0"/>
          </a:p>
          <a:p>
            <a:r>
              <a:rPr lang="en-US" sz="2400" dirty="0"/>
              <a:t>Please phrase your question in a form of a question</a:t>
            </a:r>
          </a:p>
          <a:p>
            <a:endParaRPr lang="en-US" sz="2400" dirty="0"/>
          </a:p>
          <a:p>
            <a:r>
              <a:rPr lang="en-US" sz="2400" dirty="0"/>
              <a:t>Try to keep questions to 30 seconds or less</a:t>
            </a:r>
          </a:p>
          <a:p>
            <a:endParaRPr lang="en-US" sz="2400" dirty="0"/>
          </a:p>
          <a:p>
            <a:r>
              <a:rPr lang="en-US" sz="2400" dirty="0"/>
              <a:t>Avoid long statements or monologues</a:t>
            </a:r>
          </a:p>
          <a:p>
            <a:endParaRPr lang="en-US" sz="2400" dirty="0"/>
          </a:p>
          <a:p>
            <a:r>
              <a:rPr lang="en-US" sz="2400" dirty="0"/>
              <a:t>There will be time for open discussions after Q&amp;A</a:t>
            </a:r>
          </a:p>
        </p:txBody>
      </p:sp>
    </p:spTree>
    <p:extLst>
      <p:ext uri="{BB962C8B-B14F-4D97-AF65-F5344CB8AC3E}">
        <p14:creationId xmlns:p14="http://schemas.microsoft.com/office/powerpoint/2010/main" val="10432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PyData</a:t>
            </a:r>
            <a:r>
              <a:rPr lang="en-US" dirty="0"/>
              <a:t> Code of Conduct</a:t>
            </a:r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/>
              <a:t>This Month in Data Science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884" y="986587"/>
            <a:ext cx="8578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Open Sans" charset="0"/>
                <a:ea typeface="Open Sans" charset="0"/>
                <a:cs typeface="Open Sans" charset="0"/>
              </a:rPr>
              <a:t>PetFinder.my</a:t>
            </a:r>
            <a:r>
              <a:rPr lang="en-US" sz="2800" dirty="0">
                <a:latin typeface="Open Sans" charset="0"/>
                <a:ea typeface="Open Sans" charset="0"/>
                <a:cs typeface="Open Sans" charset="0"/>
              </a:rPr>
              <a:t> Kaggle Contest:</a:t>
            </a:r>
          </a:p>
          <a:p>
            <a:pPr algn="ctr"/>
            <a:r>
              <a:rPr lang="en-US" sz="2800" b="1" dirty="0"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2800" b="1" baseline="30000" dirty="0">
                <a:latin typeface="Open Sans" charset="0"/>
                <a:ea typeface="Open Sans" charset="0"/>
                <a:cs typeface="Open Sans" charset="0"/>
              </a:rPr>
              <a:t>st</a:t>
            </a:r>
            <a:r>
              <a:rPr lang="en-US" sz="2800" b="1" dirty="0">
                <a:latin typeface="Open Sans" charset="0"/>
                <a:ea typeface="Open Sans" charset="0"/>
                <a:cs typeface="Open Sans" charset="0"/>
              </a:rPr>
              <a:t> Place Winner Disqualified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175" y="5402154"/>
            <a:ext cx="8245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hlinkClick r:id="rId3"/>
              </a:rPr>
              <a:t>https://www.kaggle.com/c/petfinder-adoption-prediction/discussion/125436</a:t>
            </a:r>
            <a:endParaRPr lang="en-US" sz="2000" dirty="0">
              <a:solidFill>
                <a:srgbClr val="54687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37AC0-CCF4-7D4D-8948-D71B709C0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01" b="27514"/>
          <a:stretch/>
        </p:blipFill>
        <p:spPr>
          <a:xfrm>
            <a:off x="0" y="2039550"/>
            <a:ext cx="9144000" cy="32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/>
              <a:t>Next Event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449" y="3795055"/>
            <a:ext cx="8745215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>
                <a:solidFill>
                  <a:srgbClr val="546870"/>
                </a:solidFill>
                <a:latin typeface="Open Sans"/>
                <a:cs typeface="Open Sans"/>
              </a:rPr>
              <a:t>Shannon Axelrod (Chan Zuckerberg Initiative)</a:t>
            </a:r>
          </a:p>
          <a:p>
            <a:pPr algn="ctr"/>
            <a:endParaRPr lang="en-US" sz="1600" dirty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>
                <a:solidFill>
                  <a:srgbClr val="546870"/>
                </a:solidFill>
                <a:latin typeface="Open Sans"/>
                <a:cs typeface="Open Sans"/>
              </a:rPr>
              <a:t>Building Software for Biology Research: Into the Cells</a:t>
            </a:r>
          </a:p>
          <a:p>
            <a:pPr algn="ctr"/>
            <a:endParaRPr lang="en-US" sz="1600" dirty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>
                <a:solidFill>
                  <a:srgbClr val="546870"/>
                </a:solidFill>
                <a:latin typeface="Open Sans"/>
                <a:cs typeface="Open Sans"/>
              </a:rPr>
              <a:t> Wednesday, </a:t>
            </a:r>
            <a:r>
              <a:rPr lang="en-US" sz="2400">
                <a:solidFill>
                  <a:srgbClr val="546870"/>
                </a:solidFill>
                <a:latin typeface="Open Sans"/>
                <a:cs typeface="Open Sans"/>
              </a:rPr>
              <a:t>March 11</a:t>
            </a:r>
            <a:r>
              <a:rPr lang="en-US" sz="2400" baseline="3000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>
                <a:solidFill>
                  <a:srgbClr val="546870"/>
                </a:solidFill>
                <a:latin typeface="Open Sans"/>
                <a:cs typeface="Open Sans"/>
              </a:rPr>
              <a:t>, 2020 </a:t>
            </a:r>
            <a:r>
              <a:rPr lang="en-US" sz="2400" dirty="0">
                <a:solidFill>
                  <a:srgbClr val="546870"/>
                </a:solidFill>
                <a:latin typeface="Open Sans"/>
                <a:cs typeface="Open Sans"/>
              </a:rPr>
              <a:t>(6:00pm)</a:t>
            </a: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/>
              <a:t>Community Announcements?</a:t>
            </a:r>
          </a:p>
        </p:txBody>
      </p:sp>
    </p:spTree>
    <p:extLst>
      <p:ext uri="{BB962C8B-B14F-4D97-AF65-F5344CB8AC3E}">
        <p14:creationId xmlns:p14="http://schemas.microsoft.com/office/powerpoint/2010/main" val="134516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178</Words>
  <Application>Microsoft Macintosh PowerPoint</Application>
  <PresentationFormat>On-screen Show (4:3)</PresentationFormat>
  <Paragraphs>41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Open Sans</vt:lpstr>
      <vt:lpstr>Office Theme</vt:lpstr>
      <vt:lpstr>PowerPoint Presentation</vt:lpstr>
      <vt:lpstr>Acknowledgements &amp; Sponsors</vt:lpstr>
      <vt:lpstr>Important Points</vt:lpstr>
      <vt:lpstr>Q&amp;A</vt:lpstr>
      <vt:lpstr>PyData Code of Conduct</vt:lpstr>
      <vt:lpstr>Quick Icebreaker</vt:lpstr>
      <vt:lpstr>This Month in Data Science</vt:lpstr>
      <vt:lpstr>Next Event</vt:lpstr>
      <vt:lpstr>Community Announcements?</vt:lpstr>
      <vt:lpstr>PowerPoint Presentation</vt:lpstr>
      <vt:lpstr>PowerPoint Presentation</vt:lpstr>
      <vt:lpstr>Researcher Developer Engineer Data Scientist</vt:lpstr>
    </vt:vector>
  </TitlesOfParts>
  <Company>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Law, Sean</cp:lastModifiedBy>
  <cp:revision>290</cp:revision>
  <dcterms:created xsi:type="dcterms:W3CDTF">2017-02-26T18:21:16Z</dcterms:created>
  <dcterms:modified xsi:type="dcterms:W3CDTF">2020-02-12T14:04:05Z</dcterms:modified>
</cp:coreProperties>
</file>