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0" r:id="rId4"/>
    <p:sldId id="259" r:id="rId5"/>
    <p:sldId id="261" r:id="rId6"/>
    <p:sldId id="263" r:id="rId7"/>
    <p:sldId id="262" r:id="rId8"/>
    <p:sldId id="265" r:id="rId9"/>
    <p:sldId id="266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72D"/>
    <a:srgbClr val="546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2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69ECD-F9AB-FC4E-90AC-326AAAF914AC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7E632-5EF9-524C-996D-387ADE8E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C9BAA-1B7E-A446-A2B3-00C89FDCBD52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B6FE6-04A5-8B4E-85F5-152CE206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0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4687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4668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yDataLogoAnnArb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08" y="5965586"/>
            <a:ext cx="1491786" cy="74589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72594" y="6153866"/>
            <a:ext cx="219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546870"/>
                </a:solidFill>
                <a:latin typeface="Open Sans"/>
                <a:cs typeface="Open Sans"/>
              </a:rPr>
              <a:t>@</a:t>
            </a:r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</a:t>
            </a:r>
            <a:endParaRPr lang="en-US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06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3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7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0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2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764FC402-F86F-7E47-81B8-16B12E4887E4}" type="datetimeFigureOut">
              <a:rPr lang="en-US" smtClean="0"/>
              <a:pPr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24FFA4D6-6485-1C41-8751-523ADB606C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1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rgbClr val="546870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46870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46870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46870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April 13, 2017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3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April 13, 2017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0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8536" y="5077429"/>
            <a:ext cx="20706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Sean Law</a:t>
            </a:r>
          </a:p>
          <a:p>
            <a:pPr algn="ctr"/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@</a:t>
            </a:r>
            <a:r>
              <a:rPr lang="en-US" sz="2400" dirty="0" err="1" smtClean="0">
                <a:solidFill>
                  <a:srgbClr val="546870"/>
                </a:solidFill>
                <a:latin typeface="Open Sans"/>
                <a:cs typeface="Open Sans"/>
              </a:rPr>
              <a:t>seanmylaw</a:t>
            </a:r>
            <a:endParaRPr lang="en-US" sz="24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  <p:pic>
        <p:nvPicPr>
          <p:cNvPr id="6" name="Picture 5" descr="ben_zaitlen_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804" y="1291610"/>
            <a:ext cx="3657600" cy="3657600"/>
          </a:xfrm>
          <a:prstGeom prst="rect">
            <a:avLst/>
          </a:prstGeom>
        </p:spPr>
      </p:pic>
      <p:pic>
        <p:nvPicPr>
          <p:cNvPr id="8" name="Picture 7" descr="headshot.squa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89" y="1295055"/>
            <a:ext cx="3657600" cy="3657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95650" y="5081919"/>
            <a:ext cx="1925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Ben </a:t>
            </a:r>
            <a:r>
              <a:rPr lang="en-US" sz="2400" b="1" dirty="0" err="1" smtClean="0">
                <a:solidFill>
                  <a:srgbClr val="546870"/>
                </a:solidFill>
                <a:latin typeface="Open Sans"/>
                <a:cs typeface="Open Sans"/>
              </a:rPr>
              <a:t>Zaitlen</a:t>
            </a:r>
            <a:endParaRPr lang="en-US" sz="2400" b="1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@</a:t>
            </a:r>
            <a:r>
              <a:rPr lang="en-US" sz="2400" dirty="0" err="1" smtClean="0">
                <a:solidFill>
                  <a:srgbClr val="546870"/>
                </a:solidFill>
                <a:latin typeface="Open Sans"/>
                <a:cs typeface="Open Sans"/>
              </a:rPr>
              <a:t>quasiben</a:t>
            </a:r>
            <a:endParaRPr lang="en-US" sz="24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8135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960" y="1630918"/>
            <a:ext cx="6029928" cy="2117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&amp; Sponsors</a:t>
            </a:r>
            <a:endParaRPr lang="en-US" dirty="0"/>
          </a:p>
        </p:txBody>
      </p:sp>
      <p:pic>
        <p:nvPicPr>
          <p:cNvPr id="5" name="Picture 4" descr="numfocu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7" y="1805886"/>
            <a:ext cx="1942860" cy="1942860"/>
          </a:xfrm>
          <a:prstGeom prst="rect">
            <a:avLst/>
          </a:prstGeom>
        </p:spPr>
      </p:pic>
      <p:pic>
        <p:nvPicPr>
          <p:cNvPr id="7" name="Picture 6" descr="MIDASsignature-acronym-white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62"/>
          <a:stretch/>
        </p:blipFill>
        <p:spPr>
          <a:xfrm>
            <a:off x="5021551" y="4597807"/>
            <a:ext cx="2122364" cy="535309"/>
          </a:xfrm>
          <a:prstGeom prst="rect">
            <a:avLst/>
          </a:prstGeom>
          <a:solidFill>
            <a:srgbClr val="0A172D"/>
          </a:solidFill>
        </p:spPr>
      </p:pic>
      <p:pic>
        <p:nvPicPr>
          <p:cNvPr id="8" name="Picture 7" descr="imgr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659" y="4406805"/>
            <a:ext cx="1559996" cy="90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52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329245"/>
          </a:xfrm>
        </p:spPr>
        <p:txBody>
          <a:bodyPr>
            <a:noAutofit/>
          </a:bodyPr>
          <a:lstStyle/>
          <a:p>
            <a:r>
              <a:rPr lang="en-US" sz="2400" dirty="0" smtClean="0"/>
              <a:t>Emergency exits</a:t>
            </a:r>
          </a:p>
          <a:p>
            <a:endParaRPr lang="en-US" sz="1000" dirty="0" smtClean="0"/>
          </a:p>
          <a:p>
            <a:r>
              <a:rPr lang="en-US" sz="2400" dirty="0" smtClean="0"/>
              <a:t>Speakers</a:t>
            </a:r>
          </a:p>
          <a:p>
            <a:endParaRPr lang="en-US" sz="1000" dirty="0" smtClean="0"/>
          </a:p>
          <a:p>
            <a:r>
              <a:rPr lang="en-US" sz="2400" dirty="0" smtClean="0"/>
              <a:t>Sponsors</a:t>
            </a:r>
          </a:p>
          <a:p>
            <a:endParaRPr lang="en-US" sz="1000" dirty="0" smtClean="0"/>
          </a:p>
          <a:p>
            <a:r>
              <a:rPr lang="en-US" sz="2400" dirty="0" smtClean="0"/>
              <a:t>Feedback</a:t>
            </a:r>
          </a:p>
          <a:p>
            <a:endParaRPr lang="en-US" sz="1000" dirty="0" smtClean="0"/>
          </a:p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PyDataAnnArbor</a:t>
            </a:r>
            <a:endParaRPr lang="en-US" sz="2400" dirty="0" smtClean="0"/>
          </a:p>
          <a:p>
            <a:endParaRPr lang="en-US" sz="1000" dirty="0"/>
          </a:p>
          <a:p>
            <a:r>
              <a:rPr lang="en-US" sz="2400" dirty="0" smtClean="0"/>
              <a:t>Unless quick, hold questions until the end</a:t>
            </a:r>
          </a:p>
          <a:p>
            <a:endParaRPr lang="en-US" sz="1000" dirty="0"/>
          </a:p>
          <a:p>
            <a:r>
              <a:rPr lang="en-US" sz="2400" dirty="0" smtClean="0"/>
              <a:t>We’re in a borrowed space, please clean up after yourself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54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PyData</a:t>
            </a:r>
            <a:r>
              <a:rPr lang="en-US" dirty="0" smtClean="0"/>
              <a:t> Code of Conduct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9223" y="3092453"/>
            <a:ext cx="770555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http://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pydata.org</a:t>
            </a:r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/code-of-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conduct.html</a:t>
            </a:r>
            <a:endParaRPr lang="en-US" sz="32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72113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 smtClean="0"/>
              <a:t>Quick Icebreaker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22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Month in Data Science</a:t>
            </a:r>
            <a:endParaRPr lang="en-US" dirty="0"/>
          </a:p>
        </p:txBody>
      </p:sp>
      <p:pic>
        <p:nvPicPr>
          <p:cNvPr id="3" name="Picture 2" descr="Sonnet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61" y="1955059"/>
            <a:ext cx="7794478" cy="259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98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Tweet @</a:t>
            </a:r>
            <a:r>
              <a:rPr lang="en-US" dirty="0" err="1" smtClean="0"/>
              <a:t>PyDataAnnArbor</a:t>
            </a:r>
            <a:endParaRPr lang="en-US" dirty="0"/>
          </a:p>
        </p:txBody>
      </p:sp>
      <p:pic>
        <p:nvPicPr>
          <p:cNvPr id="4" name="Picture 3" descr="Screen Shot 2017-04-11 at 11.19.10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1" t="16186" r="3573" b="9745"/>
          <a:stretch/>
        </p:blipFill>
        <p:spPr>
          <a:xfrm>
            <a:off x="349746" y="1435561"/>
            <a:ext cx="8522742" cy="423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85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 Workshop</a:t>
            </a:r>
            <a:endParaRPr lang="en-US" dirty="0"/>
          </a:p>
        </p:txBody>
      </p:sp>
      <p:pic>
        <p:nvPicPr>
          <p:cNvPr id="3" name="Picture 2" descr="pho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81" y="1819052"/>
            <a:ext cx="3251200" cy="325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3382" y="5143870"/>
            <a:ext cx="232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Open Sans"/>
                <a:cs typeface="Open Sans"/>
              </a:rPr>
              <a:t>Sebastian </a:t>
            </a:r>
            <a:r>
              <a:rPr lang="en-US" b="1" dirty="0" err="1" smtClean="0">
                <a:latin typeface="Open Sans"/>
                <a:cs typeface="Open Sans"/>
              </a:rPr>
              <a:t>Raschka</a:t>
            </a:r>
            <a:endParaRPr lang="en-US" b="1" dirty="0">
              <a:latin typeface="Open Sans"/>
              <a:cs typeface="Open Sans"/>
            </a:endParaRPr>
          </a:p>
        </p:txBody>
      </p:sp>
      <p:pic>
        <p:nvPicPr>
          <p:cNvPr id="6" name="Picture 5" descr="51a+9LUyn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620" y="1417638"/>
            <a:ext cx="3480075" cy="428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06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85</Words>
  <Application>Microsoft Macintosh PowerPoint</Application>
  <PresentationFormat>On-screen Show (4:3)</PresentationFormat>
  <Paragraphs>30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Organizers</vt:lpstr>
      <vt:lpstr>Acknowledgements &amp; Sponsors</vt:lpstr>
      <vt:lpstr>Important Points</vt:lpstr>
      <vt:lpstr>PyData Code of Conduct</vt:lpstr>
      <vt:lpstr>Quick Icebreaker</vt:lpstr>
      <vt:lpstr>This Month in Data Science</vt:lpstr>
      <vt:lpstr>Tweet @PyDataAnnArbor</vt:lpstr>
      <vt:lpstr>Scikit-Learn Workshop</vt:lpstr>
      <vt:lpstr>PowerPoint Presentation</vt:lpstr>
    </vt:vector>
  </TitlesOfParts>
  <Company>TDA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Law</dc:creator>
  <cp:lastModifiedBy>Sean Law</cp:lastModifiedBy>
  <cp:revision>52</cp:revision>
  <dcterms:created xsi:type="dcterms:W3CDTF">2017-02-26T18:21:16Z</dcterms:created>
  <dcterms:modified xsi:type="dcterms:W3CDTF">2017-04-11T15:24:10Z</dcterms:modified>
</cp:coreProperties>
</file>