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72594" y="6153866"/>
            <a:ext cx="21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March 2,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8536" y="5077429"/>
            <a:ext cx="207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Sean Law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seanmylaw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6" name="Picture 5" descr="ben_zaitlen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04" y="1291610"/>
            <a:ext cx="3657600" cy="3657600"/>
          </a:xfrm>
          <a:prstGeom prst="rect">
            <a:avLst/>
          </a:prstGeom>
        </p:spPr>
      </p:pic>
      <p:pic>
        <p:nvPicPr>
          <p:cNvPr id="8" name="Picture 7" descr="headshot.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9" y="1295055"/>
            <a:ext cx="36576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5650" y="5081919"/>
            <a:ext cx="192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Ben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Zaitlen</a:t>
            </a:r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quasiben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1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r>
              <a:rPr lang="en-US" dirty="0" smtClean="0"/>
              <a:t>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502155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9" y="4406805"/>
            <a:ext cx="1559996" cy="9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Sponsors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pic>
        <p:nvPicPr>
          <p:cNvPr id="4" name="Picture 3" descr="proph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6" y="2499608"/>
            <a:ext cx="4925568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March 2,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76</Words>
  <Application>Microsoft Macintosh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Organizers</vt:lpstr>
      <vt:lpstr>Acknowledgements &amp; Sponsors</vt:lpstr>
      <vt:lpstr>Important Points</vt:lpstr>
      <vt:lpstr>PyData Code of Conduct</vt:lpstr>
      <vt:lpstr>Quick Icebreaker</vt:lpstr>
      <vt:lpstr>This Month in Data Science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44</cp:revision>
  <dcterms:created xsi:type="dcterms:W3CDTF">2017-02-26T18:21:16Z</dcterms:created>
  <dcterms:modified xsi:type="dcterms:W3CDTF">2017-02-27T02:08:35Z</dcterms:modified>
</cp:coreProperties>
</file>