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1" r:id="rId10"/>
    <p:sldId id="264" r:id="rId11"/>
    <p:sldId id="270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podcast/data-science-at-td-ameritrade" TargetMode="External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DAmeritrade/stumpy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May 13,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May 13,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DataFramed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Podcast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422" y="5575149"/>
            <a:ext cx="868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www.datacamp.com/community/podcast/data-science-at-td-ameritrade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" y="1509807"/>
            <a:ext cx="7768169" cy="4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24" y="4132178"/>
            <a:ext cx="1233905" cy="12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4090732"/>
            <a:ext cx="857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A powerful and scalable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Python library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that can be used for a variety of time series data mining tasks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321" y="5310456"/>
            <a:ext cx="6361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https://github.com/TDAmeritrade/stumpy</a:t>
            </a:r>
            <a:endParaRPr lang="en-US" sz="2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0" y="1287058"/>
            <a:ext cx="7218056" cy="23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1012" y="3795055"/>
            <a:ext cx="652210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Alexandra Johnson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Machine Learning Infrastructure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June 12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156</Words>
  <Application>Microsoft Macintosh PowerPoint</Application>
  <PresentationFormat>On-screen Show (4:3)</PresentationFormat>
  <Paragraphs>46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This Month in Data Science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301</cp:revision>
  <dcterms:created xsi:type="dcterms:W3CDTF">2017-02-26T18:21:16Z</dcterms:created>
  <dcterms:modified xsi:type="dcterms:W3CDTF">2019-05-13T19:23:43Z</dcterms:modified>
</cp:coreProperties>
</file>