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59" r:id="rId4"/>
    <p:sldId id="272" r:id="rId5"/>
    <p:sldId id="261" r:id="rId6"/>
    <p:sldId id="263" r:id="rId7"/>
    <p:sldId id="262" r:id="rId8"/>
    <p:sldId id="268" r:id="rId9"/>
    <p:sldId id="275" r:id="rId10"/>
    <p:sldId id="264" r:id="rId11"/>
    <p:sldId id="270" r:id="rId12"/>
    <p:sldId id="274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53B"/>
    <a:srgbClr val="0A172D"/>
    <a:srgbClr val="546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93"/>
    <p:restoredTop sz="94830"/>
  </p:normalViewPr>
  <p:slideViewPr>
    <p:cSldViewPr snapToGrid="0" snapToObjects="1">
      <p:cViewPr varScale="1">
        <p:scale>
          <a:sx n="106" d="100"/>
          <a:sy n="106" d="100"/>
        </p:scale>
        <p:origin x="13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9ECD-F9AB-FC4E-90AC-326AAAF914AC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E632-5EF9-524C-996D-387ADE8E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BAA-1B7E-A446-A2B3-00C89FDCBD52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6FE6-04A5-8B4E-85F5-152CE206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www.sciencemag.org</a:t>
            </a:r>
            <a:r>
              <a:rPr lang="en-US" dirty="0" smtClean="0"/>
              <a:t>/news/2018/12/google-s-</a:t>
            </a:r>
            <a:r>
              <a:rPr lang="en-US" dirty="0" err="1" smtClean="0"/>
              <a:t>deepmind</a:t>
            </a:r>
            <a:r>
              <a:rPr lang="en-US" dirty="0" smtClean="0"/>
              <a:t>-aces-protein-folding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www.sciencemag.org</a:t>
            </a:r>
            <a:r>
              <a:rPr lang="en-US" dirty="0" smtClean="0"/>
              <a:t>/news/2018/12/google-s-</a:t>
            </a:r>
            <a:r>
              <a:rPr lang="en-US" dirty="0" err="1" smtClean="0"/>
              <a:t>deepmind</a:t>
            </a:r>
            <a:r>
              <a:rPr lang="en-US" dirty="0" smtClean="0"/>
              <a:t>-aces-protein-folding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68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66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DataLogoAnnArb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8" y="5965586"/>
            <a:ext cx="1491786" cy="7458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16176" y="6153866"/>
            <a:ext cx="571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</a:t>
            </a:r>
            <a:endParaRPr lang="en-US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pydataannarbor@gmail.com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7/10/19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7/10/19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764FC402-F86F-7E47-81B8-16B12E4887E4}" type="datetimeFigureOut">
              <a:rPr lang="en-US" smtClean="0"/>
              <a:pPr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24FFA4D6-6485-1C41-8751-523ADB60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54687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687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687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687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podcast/data-science-at-td-ameritrade" TargetMode="External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2019.dl-lab.eu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July 10, </a:t>
            </a:r>
            <a:r>
              <a:rPr lang="en-US" dirty="0" smtClean="0">
                <a:solidFill>
                  <a:schemeClr val="tx1"/>
                </a:solidFill>
              </a:rPr>
              <a:t>2019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July 10, </a:t>
            </a:r>
            <a:r>
              <a:rPr lang="en-US" dirty="0" smtClean="0">
                <a:solidFill>
                  <a:schemeClr val="tx1"/>
                </a:solidFill>
              </a:rPr>
              <a:t>2019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2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884" y="986587"/>
            <a:ext cx="8578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DataFramed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Podcast</a:t>
            </a: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422" y="5575149"/>
            <a:ext cx="8681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546870"/>
                </a:solidFill>
                <a:latin typeface="Open Sans"/>
                <a:cs typeface="Open Sans"/>
                <a:hlinkClick r:id="rId3"/>
              </a:rPr>
              <a:t>https://</a:t>
            </a:r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  <a:hlinkClick r:id="rId3"/>
              </a:rPr>
              <a:t>www.datacamp.com/community/podcast/data-science-at-td-ameritrade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6" y="1509807"/>
            <a:ext cx="7768169" cy="406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969" y="-307402"/>
            <a:ext cx="9645938" cy="3387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031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b="0" dirty="0" smtClean="0"/>
              <a:t>Researcher</a:t>
            </a:r>
            <a:br>
              <a:rPr lang="en-US" sz="3100" b="0" dirty="0" smtClean="0"/>
            </a:br>
            <a:r>
              <a:rPr lang="en-US" sz="3100" b="0" dirty="0" smtClean="0"/>
              <a:t>Developer</a:t>
            </a:r>
            <a:br>
              <a:rPr lang="en-US" sz="3100" b="0" dirty="0" smtClean="0"/>
            </a:br>
            <a:r>
              <a:rPr lang="en-US" sz="3100" b="0" dirty="0" smtClean="0"/>
              <a:t>Engineer</a:t>
            </a:r>
            <a:br>
              <a:rPr lang="en-US" sz="3100" b="0" dirty="0" smtClean="0"/>
            </a:br>
            <a:r>
              <a:rPr lang="en-US" sz="3100" b="0" dirty="0" smtClean="0"/>
              <a:t>Data Scientist</a:t>
            </a:r>
            <a:endParaRPr lang="en-US" sz="3100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451789"/>
            <a:ext cx="822960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546870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dirty="0" err="1" smtClean="0"/>
              <a:t>jobs.tdameritrade.com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4874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0" y="1630918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&amp; Sponsors</a:t>
            </a:r>
            <a:endParaRPr lang="en-US" dirty="0"/>
          </a:p>
        </p:txBody>
      </p:sp>
      <p:pic>
        <p:nvPicPr>
          <p:cNvPr id="5" name="Picture 4" descr="numfoc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" y="1805886"/>
            <a:ext cx="1942860" cy="1942860"/>
          </a:xfrm>
          <a:prstGeom prst="rect">
            <a:avLst/>
          </a:prstGeom>
        </p:spPr>
      </p:pic>
      <p:pic>
        <p:nvPicPr>
          <p:cNvPr id="7" name="Picture 6" descr="MIDASsignature-acronym-whit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3143960" y="4597807"/>
            <a:ext cx="2122364" cy="535309"/>
          </a:xfrm>
          <a:prstGeom prst="rect">
            <a:avLst/>
          </a:prstGeom>
          <a:solidFill>
            <a:srgbClr val="0A172D"/>
          </a:solidFill>
        </p:spPr>
      </p:pic>
    </p:spTree>
    <p:extLst>
      <p:ext uri="{BB962C8B-B14F-4D97-AF65-F5344CB8AC3E}">
        <p14:creationId xmlns:p14="http://schemas.microsoft.com/office/powerpoint/2010/main" val="9975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0934"/>
            <a:ext cx="8229600" cy="2997951"/>
          </a:xfrm>
        </p:spPr>
        <p:txBody>
          <a:bodyPr>
            <a:noAutofit/>
          </a:bodyPr>
          <a:lstStyle/>
          <a:p>
            <a:r>
              <a:rPr lang="en-US" sz="2400" dirty="0" smtClean="0"/>
              <a:t>Emergency exits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2400" dirty="0" smtClean="0"/>
              <a:t>Feedback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2400" dirty="0" smtClean="0"/>
              <a:t>We’re in a borrowed space, please clean up after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Unless quick, hold questions until the </a:t>
            </a:r>
            <a:r>
              <a:rPr lang="en-US" sz="2400" dirty="0" smtClean="0"/>
              <a:t>end</a:t>
            </a:r>
          </a:p>
          <a:p>
            <a:endParaRPr lang="en-US" sz="2400" dirty="0"/>
          </a:p>
          <a:p>
            <a:r>
              <a:rPr lang="en-US" sz="2400" dirty="0" smtClean="0"/>
              <a:t>Please phrase your question in a form of a question</a:t>
            </a:r>
          </a:p>
          <a:p>
            <a:endParaRPr lang="en-US" sz="2400" dirty="0" smtClean="0"/>
          </a:p>
          <a:p>
            <a:r>
              <a:rPr lang="en-US" sz="2400" dirty="0" smtClean="0"/>
              <a:t>Try to keep questions to 30 seconds or less</a:t>
            </a:r>
          </a:p>
          <a:p>
            <a:endParaRPr lang="en-US" sz="2400" dirty="0"/>
          </a:p>
          <a:p>
            <a:r>
              <a:rPr lang="en-US" sz="2400" dirty="0" smtClean="0"/>
              <a:t>Avoid long statements or monologues</a:t>
            </a:r>
          </a:p>
          <a:p>
            <a:endParaRPr lang="en-US" sz="2400" dirty="0"/>
          </a:p>
          <a:p>
            <a:r>
              <a:rPr lang="en-US" sz="2400" dirty="0" smtClean="0"/>
              <a:t>There will be time for open discussions after Q&amp;A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321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Code of Conduct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223" y="3092453"/>
            <a:ext cx="77055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pydata.org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/code-of-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conduct.html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21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smtClean="0"/>
              <a:t>Quick Icebreaker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884" y="4498506"/>
            <a:ext cx="8578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Dan Pressel, </a:t>
            </a:r>
            <a:r>
              <a:rPr lang="en-US" sz="2400" dirty="0" err="1" smtClean="0">
                <a:latin typeface="Open Sans" charset="0"/>
                <a:ea typeface="Open Sans" charset="0"/>
                <a:cs typeface="Open Sans" charset="0"/>
              </a:rPr>
              <a:t>Alexandr</a:t>
            </a: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 Kalinin, Sebastian </a:t>
            </a:r>
            <a:r>
              <a:rPr lang="en-US" sz="2400" dirty="0" err="1" smtClean="0">
                <a:latin typeface="Open Sans" charset="0"/>
                <a:ea typeface="Open Sans" charset="0"/>
                <a:cs typeface="Open Sans" charset="0"/>
              </a:rPr>
              <a:t>Raschka</a:t>
            </a:r>
            <a:endParaRPr 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4738" y="5310456"/>
            <a:ext cx="34145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mr-IN" sz="2800" dirty="0">
                <a:hlinkClick r:id="rId3"/>
              </a:rPr>
              <a:t>http://2019.dl-lab.eu/</a:t>
            </a:r>
            <a:endParaRPr lang="en-US" sz="28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2" t="10592" r="25921" b="80052"/>
          <a:stretch/>
        </p:blipFill>
        <p:spPr>
          <a:xfrm>
            <a:off x="388024" y="2009273"/>
            <a:ext cx="8367953" cy="78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_swarm_630x6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89" y="900555"/>
            <a:ext cx="2524422" cy="2524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"/>
            <a:ext cx="8229600" cy="1143000"/>
          </a:xfrm>
        </p:spPr>
        <p:txBody>
          <a:bodyPr/>
          <a:lstStyle/>
          <a:p>
            <a:r>
              <a:rPr lang="en-US" dirty="0" smtClean="0"/>
              <a:t>Next 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8271" y="3795055"/>
            <a:ext cx="6887591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Who: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Jacqueline </a:t>
            </a:r>
            <a:r>
              <a:rPr lang="en-US" sz="2400" dirty="0" err="1" smtClean="0">
                <a:solidFill>
                  <a:srgbClr val="546870"/>
                </a:solidFill>
                <a:latin typeface="Open Sans"/>
                <a:cs typeface="Open Sans"/>
              </a:rPr>
              <a:t>Nolis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What: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When Data Science Projects Fail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Wednesday,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August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14</a:t>
            </a:r>
            <a:r>
              <a:rPr lang="en-US" sz="2400" baseline="30000" dirty="0" smtClean="0">
                <a:solidFill>
                  <a:srgbClr val="546870"/>
                </a:solidFill>
                <a:latin typeface="Open Sans"/>
                <a:cs typeface="Open Sans"/>
              </a:rPr>
              <a:t>th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, 2019 (6:00pm)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7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dirty="0" smtClean="0"/>
              <a:t>Community Announcements?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4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6458</TotalTime>
  <Words>145</Words>
  <Application>Microsoft Macintosh PowerPoint</Application>
  <PresentationFormat>On-screen Show (4:3)</PresentationFormat>
  <Paragraphs>47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Mangal</vt:lpstr>
      <vt:lpstr>Open Sans</vt:lpstr>
      <vt:lpstr>Arial</vt:lpstr>
      <vt:lpstr>Office Theme</vt:lpstr>
      <vt:lpstr>PowerPoint Presentation</vt:lpstr>
      <vt:lpstr>Acknowledgements &amp; Sponsors</vt:lpstr>
      <vt:lpstr>Important Points</vt:lpstr>
      <vt:lpstr>Q&amp;A</vt:lpstr>
      <vt:lpstr>PyData Code of Conduct</vt:lpstr>
      <vt:lpstr>Quick Icebreaker</vt:lpstr>
      <vt:lpstr>This Month in Data Science</vt:lpstr>
      <vt:lpstr>Next Event</vt:lpstr>
      <vt:lpstr>Community Announcements?</vt:lpstr>
      <vt:lpstr>PowerPoint Presentation</vt:lpstr>
      <vt:lpstr>PowerPoint Presentation</vt:lpstr>
      <vt:lpstr>This Month in Data Science</vt:lpstr>
      <vt:lpstr>Researcher Developer Engineer Data Scientist</vt:lpstr>
    </vt:vector>
  </TitlesOfParts>
  <Company>TDA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Law</dc:creator>
  <cp:lastModifiedBy>Microsoft Office User</cp:lastModifiedBy>
  <cp:revision>316</cp:revision>
  <dcterms:created xsi:type="dcterms:W3CDTF">2017-02-26T18:21:16Z</dcterms:created>
  <dcterms:modified xsi:type="dcterms:W3CDTF">2019-07-10T20:23:54Z</dcterms:modified>
</cp:coreProperties>
</file>