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9" r:id="rId4"/>
    <p:sldId id="272" r:id="rId5"/>
    <p:sldId id="261" r:id="rId6"/>
    <p:sldId id="263" r:id="rId7"/>
    <p:sldId id="262" r:id="rId8"/>
    <p:sldId id="268" r:id="rId9"/>
    <p:sldId id="275" r:id="rId10"/>
    <p:sldId id="264" r:id="rId11"/>
    <p:sldId id="270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/>
    <p:restoredTop sz="94830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8/9/19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podcast/data-science-at-td-ameritrade" TargetMode="External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2019.pycon.ca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August</a:t>
            </a:r>
            <a:r>
              <a:rPr lang="en-US" dirty="0" smtClean="0">
                <a:solidFill>
                  <a:schemeClr val="tx1"/>
                </a:solidFill>
              </a:rPr>
              <a:t> 14,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August</a:t>
            </a:r>
            <a:r>
              <a:rPr lang="en-US" smtClean="0">
                <a:solidFill>
                  <a:schemeClr val="tx1"/>
                </a:solidFill>
              </a:rPr>
              <a:t> 14,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DataFramed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Podcast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422" y="5575149"/>
            <a:ext cx="868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https://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www.datacamp.com/community/podcast/data-science-at-td-ameritrade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6" y="1509807"/>
            <a:ext cx="7768169" cy="40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924" y="4051368"/>
            <a:ext cx="1410415" cy="10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</a:t>
            </a:r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Please phrase your question in a form of a question</a:t>
            </a:r>
          </a:p>
          <a:p>
            <a:endParaRPr lang="en-US" sz="2400" dirty="0" smtClean="0"/>
          </a:p>
          <a:p>
            <a:r>
              <a:rPr lang="en-US" sz="2400" dirty="0" smtClean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 smtClean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 smtClean="0"/>
              <a:t>There will be time for open discussions after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4498506"/>
            <a:ext cx="857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Nov 16-17, Toronto		CFP Deadline 08/31	</a:t>
            </a:r>
            <a:r>
              <a:rPr lang="en-US" sz="2400" dirty="0" err="1" smtClean="0">
                <a:latin typeface="Open Sans" charset="0"/>
                <a:ea typeface="Open Sans" charset="0"/>
                <a:cs typeface="Open Sans" charset="0"/>
              </a:rPr>
              <a:t>PyData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 Track	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3436" y="5310456"/>
            <a:ext cx="3557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https://2019.pycon.ca/</a:t>
            </a:r>
            <a:endParaRPr lang="en-US" sz="28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29" y="1381418"/>
            <a:ext cx="5953142" cy="259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4121" y="3795055"/>
            <a:ext cx="7475893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Katie Bauer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Building “Time On Site” at Reddit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Wednesday,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September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11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6600</TotalTime>
  <Words>144</Words>
  <Application>Microsoft Macintosh PowerPoint</Application>
  <PresentationFormat>On-screen Show (4:3)</PresentationFormat>
  <Paragraphs>47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Next Event</vt:lpstr>
      <vt:lpstr>Community Announcements?</vt:lpstr>
      <vt:lpstr>PowerPoint Presentation</vt:lpstr>
      <vt:lpstr>PowerPoint Presentation</vt:lpstr>
      <vt:lpstr>This Month in Data Science</vt:lpstr>
      <vt:lpstr>Researcher Developer Engineer 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323</cp:revision>
  <dcterms:created xsi:type="dcterms:W3CDTF">2017-02-26T18:21:16Z</dcterms:created>
  <dcterms:modified xsi:type="dcterms:W3CDTF">2019-08-09T20:25:26Z</dcterms:modified>
</cp:coreProperties>
</file>