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72594" y="6153866"/>
            <a:ext cx="219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April 13, 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April 13, 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8536" y="5077429"/>
            <a:ext cx="2070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Sean Law</a:t>
            </a: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seanmylaw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6" name="Picture 5" descr="ben_zaitlen_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04" y="1291610"/>
            <a:ext cx="3657600" cy="3657600"/>
          </a:xfrm>
          <a:prstGeom prst="rect">
            <a:avLst/>
          </a:prstGeom>
        </p:spPr>
      </p:pic>
      <p:pic>
        <p:nvPicPr>
          <p:cNvPr id="8" name="Picture 7" descr="headshot.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9" y="1295055"/>
            <a:ext cx="3657600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5650" y="5081919"/>
            <a:ext cx="1925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Ben </a:t>
            </a:r>
            <a:r>
              <a:rPr lang="en-US" sz="2400" b="1" dirty="0" err="1" smtClean="0">
                <a:solidFill>
                  <a:srgbClr val="546870"/>
                </a:solidFill>
                <a:latin typeface="Open Sans"/>
                <a:cs typeface="Open Sans"/>
              </a:rPr>
              <a:t>Zaitlen</a:t>
            </a:r>
            <a:endParaRPr lang="en-US" sz="2400" b="1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quasiben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813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5021551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  <p:pic>
        <p:nvPicPr>
          <p:cNvPr id="8" name="Picture 7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59" y="4406805"/>
            <a:ext cx="1559996" cy="9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endParaRPr lang="en-US" sz="1000" dirty="0" smtClean="0"/>
          </a:p>
          <a:p>
            <a:r>
              <a:rPr lang="en-US" sz="2400" dirty="0" smtClean="0"/>
              <a:t>Sponsors</a:t>
            </a:r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pic>
        <p:nvPicPr>
          <p:cNvPr id="3" name="Picture 2" descr="Sonne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1" y="1955059"/>
            <a:ext cx="7794478" cy="259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660" y="5058545"/>
            <a:ext cx="873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Open Sans"/>
                <a:cs typeface="Open Sans"/>
              </a:rPr>
              <a:t>https://</a:t>
            </a:r>
            <a:r>
              <a:rPr lang="en-US" sz="2800" dirty="0" err="1">
                <a:latin typeface="Open Sans"/>
                <a:cs typeface="Open Sans"/>
              </a:rPr>
              <a:t>deepmind.com</a:t>
            </a:r>
            <a:r>
              <a:rPr lang="en-US" sz="2800" dirty="0">
                <a:latin typeface="Open Sans"/>
                <a:cs typeface="Open Sans"/>
              </a:rPr>
              <a:t>/blog/open-sourcing-sonnet/</a:t>
            </a:r>
          </a:p>
        </p:txBody>
      </p:sp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@</a:t>
            </a:r>
            <a:r>
              <a:rPr lang="en-US" dirty="0" err="1" smtClean="0"/>
              <a:t>PyDataAnnArbor</a:t>
            </a:r>
            <a:endParaRPr lang="en-US" dirty="0"/>
          </a:p>
        </p:txBody>
      </p:sp>
      <p:pic>
        <p:nvPicPr>
          <p:cNvPr id="4" name="Picture 3" descr="Screen Shot 2017-04-11 at 11.19.1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t="16186" r="3573" b="9745"/>
          <a:stretch/>
        </p:blipFill>
        <p:spPr>
          <a:xfrm>
            <a:off x="349746" y="1435561"/>
            <a:ext cx="8522742" cy="42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Workshop</a:t>
            </a:r>
            <a:endParaRPr lang="en-US" dirty="0"/>
          </a:p>
        </p:txBody>
      </p:sp>
      <p:pic>
        <p:nvPicPr>
          <p:cNvPr id="3" name="Picture 2" descr="ph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1" y="1819052"/>
            <a:ext cx="3251200" cy="325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82" y="5143870"/>
            <a:ext cx="232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Open Sans"/>
                <a:cs typeface="Open Sans"/>
              </a:rPr>
              <a:t>Sebastian </a:t>
            </a:r>
            <a:r>
              <a:rPr lang="en-US" b="1" dirty="0" err="1" smtClean="0">
                <a:latin typeface="Open Sans"/>
                <a:cs typeface="Open Sans"/>
              </a:rPr>
              <a:t>Raschka</a:t>
            </a:r>
            <a:endParaRPr lang="en-US" b="1" dirty="0">
              <a:latin typeface="Open Sans"/>
              <a:cs typeface="Open Sans"/>
            </a:endParaRPr>
          </a:p>
        </p:txBody>
      </p:sp>
      <p:pic>
        <p:nvPicPr>
          <p:cNvPr id="6" name="Picture 5" descr="51a+9LUyn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20" y="1417638"/>
            <a:ext cx="3480075" cy="42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0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99</Words>
  <Application>Microsoft Macintosh PowerPoint</Application>
  <PresentationFormat>On-screen Show (4:3)</PresentationFormat>
  <Paragraphs>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Organizers</vt:lpstr>
      <vt:lpstr>Acknowledgements &amp; Sponsors</vt:lpstr>
      <vt:lpstr>Important Points</vt:lpstr>
      <vt:lpstr>PyData Code of Conduct</vt:lpstr>
      <vt:lpstr>Quick Icebreaker</vt:lpstr>
      <vt:lpstr>This Month in Data Science</vt:lpstr>
      <vt:lpstr>Tweet @PyDataAnnArbor</vt:lpstr>
      <vt:lpstr>Scikit-Learn Workshop</vt:lpstr>
      <vt:lpstr>PowerPoint Presentation</vt:lpstr>
    </vt:vector>
  </TitlesOfParts>
  <Company>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Sean Law</cp:lastModifiedBy>
  <cp:revision>53</cp:revision>
  <dcterms:created xsi:type="dcterms:W3CDTF">2017-02-26T18:21:16Z</dcterms:created>
  <dcterms:modified xsi:type="dcterms:W3CDTF">2017-04-11T19:50:22Z</dcterms:modified>
</cp:coreProperties>
</file>