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0" r:id="rId4"/>
    <p:sldId id="259" r:id="rId5"/>
    <p:sldId id="261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20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72594" y="6153866"/>
            <a:ext cx="219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April 13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8536" y="5077429"/>
            <a:ext cx="2070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Sean Law</a:t>
            </a:r>
          </a:p>
          <a:p>
            <a:pPr algn="ctr"/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seanmylaw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6" name="Picture 5" descr="ben_zaitlen_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804" y="1291610"/>
            <a:ext cx="3657600" cy="3657600"/>
          </a:xfrm>
          <a:prstGeom prst="rect">
            <a:avLst/>
          </a:prstGeom>
        </p:spPr>
      </p:pic>
      <p:pic>
        <p:nvPicPr>
          <p:cNvPr id="8" name="Picture 7" descr="headshot.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9" y="1295055"/>
            <a:ext cx="3657600" cy="365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95650" y="5081919"/>
            <a:ext cx="1925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Ben </a:t>
            </a:r>
            <a:r>
              <a:rPr lang="en-US" sz="2400" b="1" dirty="0" err="1" smtClean="0">
                <a:solidFill>
                  <a:srgbClr val="546870"/>
                </a:solidFill>
                <a:latin typeface="Open Sans"/>
                <a:cs typeface="Open Sans"/>
              </a:rPr>
              <a:t>Zaitlen</a:t>
            </a:r>
            <a:endParaRPr lang="en-US" sz="2400" b="1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quasiben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813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5021551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  <p:pic>
        <p:nvPicPr>
          <p:cNvPr id="8" name="Picture 7" descr="img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59" y="4406805"/>
            <a:ext cx="1559996" cy="9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Speakers</a:t>
            </a:r>
          </a:p>
          <a:p>
            <a:endParaRPr lang="en-US" sz="1000" dirty="0" smtClean="0"/>
          </a:p>
          <a:p>
            <a:r>
              <a:rPr lang="en-US" sz="2400" dirty="0" smtClean="0"/>
              <a:t>Sponsors</a:t>
            </a:r>
          </a:p>
          <a:p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Unless 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pic>
        <p:nvPicPr>
          <p:cNvPr id="3" name="Picture 2" descr="Sonnet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1" y="1955059"/>
            <a:ext cx="7794478" cy="259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April 13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76</Words>
  <Application>Microsoft Macintosh PowerPoint</Application>
  <PresentationFormat>On-screen Show (4:3)</PresentationFormat>
  <Paragraphs>27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Organizers</vt:lpstr>
      <vt:lpstr>Acknowledgements &amp; Sponsors</vt:lpstr>
      <vt:lpstr>Important Points</vt:lpstr>
      <vt:lpstr>PyData Code of Conduct</vt:lpstr>
      <vt:lpstr>Quick Icebreaker</vt:lpstr>
      <vt:lpstr>This Month in Data Science</vt:lpstr>
      <vt:lpstr>PowerPoint Presentation</vt:lpstr>
    </vt:vector>
  </TitlesOfParts>
  <Company>TDA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Sean Law</cp:lastModifiedBy>
  <cp:revision>47</cp:revision>
  <dcterms:created xsi:type="dcterms:W3CDTF">2017-02-26T18:21:16Z</dcterms:created>
  <dcterms:modified xsi:type="dcterms:W3CDTF">2017-04-11T00:40:01Z</dcterms:modified>
</cp:coreProperties>
</file>