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59" r:id="rId4"/>
    <p:sldId id="261" r:id="rId5"/>
    <p:sldId id="263" r:id="rId6"/>
    <p:sldId id="262" r:id="rId7"/>
    <p:sldId id="271" r:id="rId8"/>
    <p:sldId id="269" r:id="rId9"/>
    <p:sldId id="268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72D"/>
    <a:srgbClr val="546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21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69ECD-F9AB-FC4E-90AC-326AAAF914AC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E632-5EF9-524C-996D-387ADE8E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C9BAA-1B7E-A446-A2B3-00C89FDCBD52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B6FE6-04A5-8B4E-85F5-152CE206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0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68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466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yDataLogoAnnArb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08" y="5965586"/>
            <a:ext cx="1491786" cy="74589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16176" y="6153866"/>
            <a:ext cx="571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</a:t>
            </a:r>
            <a:endParaRPr lang="en-US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pydataannarbor@gmail.com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6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764FC402-F86F-7E47-81B8-16B12E4887E4}" type="datetimeFigureOut">
              <a:rPr lang="en-US" smtClean="0"/>
              <a:pPr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24FFA4D6-6485-1C41-8751-523ADB606C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546870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46870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46870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6870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November</a:t>
            </a:r>
            <a:r>
              <a:rPr lang="en-US" dirty="0" smtClean="0">
                <a:solidFill>
                  <a:schemeClr val="tx1"/>
                </a:solidFill>
              </a:rPr>
              <a:t> 14, </a:t>
            </a:r>
            <a:r>
              <a:rPr lang="en-US" dirty="0" smtClean="0">
                <a:solidFill>
                  <a:schemeClr val="tx1"/>
                </a:solidFill>
              </a:rPr>
              <a:t>2017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November 14, </a:t>
            </a:r>
            <a:r>
              <a:rPr lang="en-US" dirty="0" smtClean="0">
                <a:solidFill>
                  <a:schemeClr val="tx1"/>
                </a:solidFill>
              </a:rPr>
              <a:t>2017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60" y="1630918"/>
            <a:ext cx="6029928" cy="2117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&amp; Sponsors</a:t>
            </a:r>
            <a:endParaRPr lang="en-US" dirty="0"/>
          </a:p>
        </p:txBody>
      </p:sp>
      <p:pic>
        <p:nvPicPr>
          <p:cNvPr id="5" name="Picture 4" descr="numfocu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7" y="1805886"/>
            <a:ext cx="1942860" cy="1942860"/>
          </a:xfrm>
          <a:prstGeom prst="rect">
            <a:avLst/>
          </a:prstGeom>
        </p:spPr>
      </p:pic>
      <p:pic>
        <p:nvPicPr>
          <p:cNvPr id="7" name="Picture 6" descr="MIDASsignature-acronym-white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2"/>
          <a:stretch/>
        </p:blipFill>
        <p:spPr>
          <a:xfrm>
            <a:off x="3143960" y="4597807"/>
            <a:ext cx="2122364" cy="535309"/>
          </a:xfrm>
          <a:prstGeom prst="rect">
            <a:avLst/>
          </a:prstGeom>
          <a:solidFill>
            <a:srgbClr val="0A172D"/>
          </a:solidFill>
        </p:spPr>
      </p:pic>
    </p:spTree>
    <p:extLst>
      <p:ext uri="{BB962C8B-B14F-4D97-AF65-F5344CB8AC3E}">
        <p14:creationId xmlns:p14="http://schemas.microsoft.com/office/powerpoint/2010/main" val="997552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329245"/>
          </a:xfrm>
        </p:spPr>
        <p:txBody>
          <a:bodyPr>
            <a:noAutofit/>
          </a:bodyPr>
          <a:lstStyle/>
          <a:p>
            <a:r>
              <a:rPr lang="en-US" sz="2400" dirty="0" smtClean="0"/>
              <a:t>Emergency exits</a:t>
            </a:r>
          </a:p>
          <a:p>
            <a:endParaRPr lang="en-US" sz="1000" dirty="0" smtClean="0"/>
          </a:p>
          <a:p>
            <a:r>
              <a:rPr lang="en-US" sz="2400" dirty="0" smtClean="0"/>
              <a:t>Speakers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sz="2400" dirty="0" smtClean="0"/>
              <a:t>Feedback</a:t>
            </a:r>
          </a:p>
          <a:p>
            <a:endParaRPr lang="en-US" sz="1000" dirty="0" smtClean="0"/>
          </a:p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PyDataAnnArbor</a:t>
            </a:r>
            <a:endParaRPr lang="en-US" sz="2400" dirty="0" smtClean="0"/>
          </a:p>
          <a:p>
            <a:endParaRPr lang="en-US" sz="1000" dirty="0"/>
          </a:p>
          <a:p>
            <a:r>
              <a:rPr lang="en-US" sz="2400" dirty="0" smtClean="0"/>
              <a:t>Unless quick, hold questions until the end</a:t>
            </a:r>
          </a:p>
          <a:p>
            <a:endParaRPr lang="en-US" sz="1000" dirty="0"/>
          </a:p>
          <a:p>
            <a:r>
              <a:rPr lang="en-US" sz="2400" dirty="0" smtClean="0"/>
              <a:t>We’re in a borrowed space, please clean up after yourself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54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Code of Conduct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223" y="3092453"/>
            <a:ext cx="770555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http://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pydata.org</a:t>
            </a:r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/code-of-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conduct.html</a:t>
            </a:r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72113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smtClean="0"/>
              <a:t>Quick Icebreaker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2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67"/>
            <a:ext cx="8229600" cy="1143000"/>
          </a:xfrm>
        </p:spPr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3371" y="5127934"/>
            <a:ext cx="77973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 smtClean="0">
                <a:solidFill>
                  <a:srgbClr val="546870"/>
                </a:solidFill>
                <a:latin typeface="Open Sans"/>
                <a:cs typeface="Open Sans"/>
              </a:rPr>
              <a:t>https://</a:t>
            </a:r>
            <a:r>
              <a:rPr lang="en-US" sz="4800" dirty="0" err="1" smtClean="0">
                <a:solidFill>
                  <a:srgbClr val="546870"/>
                </a:solidFill>
                <a:latin typeface="Open Sans"/>
                <a:cs typeface="Open Sans"/>
              </a:rPr>
              <a:t>eng.uber.com</a:t>
            </a:r>
            <a:r>
              <a:rPr lang="en-US" sz="4800" dirty="0" smtClean="0">
                <a:solidFill>
                  <a:srgbClr val="546870"/>
                </a:solidFill>
                <a:latin typeface="Open Sans"/>
                <a:cs typeface="Open Sans"/>
              </a:rPr>
              <a:t>/pyro</a:t>
            </a:r>
            <a:endParaRPr lang="en-US" sz="48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  <p:pic>
        <p:nvPicPr>
          <p:cNvPr id="8" name="Picture 7" descr="DNvZNaVVoAAgqW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226"/>
            <a:ext cx="9144000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9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044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a2-</a:t>
            </a:r>
            <a:r>
              <a:rPr lang="en-US" dirty="0"/>
              <a:t>d</a:t>
            </a:r>
            <a:r>
              <a:rPr lang="en-US" dirty="0" smtClean="0"/>
              <a:t>learn 2017</a:t>
            </a:r>
            <a:endParaRPr lang="en-US" b="0" dirty="0"/>
          </a:p>
        </p:txBody>
      </p:sp>
      <p:sp>
        <p:nvSpPr>
          <p:cNvPr id="7" name="Rectangle 6"/>
          <p:cNvSpPr/>
          <p:nvPr/>
        </p:nvSpPr>
        <p:spPr>
          <a:xfrm>
            <a:off x="1208067" y="3114078"/>
            <a:ext cx="6727923" cy="24314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Who: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Dan </a:t>
            </a:r>
            <a:r>
              <a:rPr lang="en-US" sz="2400" dirty="0" err="1" smtClean="0">
                <a:solidFill>
                  <a:srgbClr val="546870"/>
                </a:solidFill>
                <a:latin typeface="Open Sans"/>
                <a:cs typeface="Open Sans"/>
              </a:rPr>
              <a:t>Pressel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, Alex Kalinin</a:t>
            </a:r>
          </a:p>
          <a:p>
            <a:pPr algn="ctr"/>
            <a:endParaRPr lang="en-US" sz="2400" b="1" dirty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Where: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1670 Bob &amp; Betty </a:t>
            </a:r>
            <a:r>
              <a:rPr lang="en-US" sz="2400" dirty="0" err="1" smtClean="0">
                <a:solidFill>
                  <a:srgbClr val="546870"/>
                </a:solidFill>
                <a:latin typeface="Open Sans"/>
                <a:cs typeface="Open Sans"/>
              </a:rPr>
              <a:t>Beyster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Building</a:t>
            </a:r>
          </a:p>
          <a:p>
            <a:pPr algn="ctr"/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2260 Hayward St, Ann Arbor, MI</a:t>
            </a: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When: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Saturday, November 18, 2017 (10a-7p)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79062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969" y="-307402"/>
            <a:ext cx="9645938" cy="3387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03145"/>
            <a:ext cx="8229600" cy="1143000"/>
          </a:xfrm>
        </p:spPr>
        <p:txBody>
          <a:bodyPr>
            <a:normAutofit/>
          </a:bodyPr>
          <a:lstStyle/>
          <a:p>
            <a:r>
              <a:rPr lang="en-US" sz="3100" b="0" dirty="0" smtClean="0"/>
              <a:t>Data Scientists		Data </a:t>
            </a:r>
            <a:r>
              <a:rPr lang="en-US" sz="3100" b="0" dirty="0" smtClean="0"/>
              <a:t>Analysts</a:t>
            </a:r>
            <a:endParaRPr lang="en-US" sz="3100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451789"/>
            <a:ext cx="8229600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546870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US" dirty="0" err="1" smtClean="0"/>
              <a:t>careers.tdameritrade.com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48744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_swarm_630x6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89" y="900555"/>
            <a:ext cx="2524422" cy="2524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"/>
            <a:ext cx="8229600" cy="1143000"/>
          </a:xfrm>
        </p:spPr>
        <p:txBody>
          <a:bodyPr/>
          <a:lstStyle/>
          <a:p>
            <a:r>
              <a:rPr lang="en-US" dirty="0" smtClean="0"/>
              <a:t>Next 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3083" y="3795055"/>
            <a:ext cx="7877878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Who: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Drew </a:t>
            </a:r>
            <a:r>
              <a:rPr lang="en-US" sz="2400" dirty="0" err="1" smtClean="0">
                <a:solidFill>
                  <a:srgbClr val="546870"/>
                </a:solidFill>
                <a:latin typeface="Open Sans"/>
                <a:cs typeface="Open Sans"/>
              </a:rPr>
              <a:t>Fustin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What: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Interrupted Time Series Experiments in Python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When: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Thursday, December 7,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2017 (6:00pm)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763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</TotalTime>
  <Words>147</Words>
  <Application>Microsoft Macintosh PowerPoint</Application>
  <PresentationFormat>On-screen Show (4:3)</PresentationFormat>
  <Paragraphs>41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Acknowledgements &amp; Sponsors</vt:lpstr>
      <vt:lpstr>Important Points</vt:lpstr>
      <vt:lpstr>PyData Code of Conduct</vt:lpstr>
      <vt:lpstr>Quick Icebreaker</vt:lpstr>
      <vt:lpstr>This Month in Data Science</vt:lpstr>
      <vt:lpstr>a2-dlearn 2017</vt:lpstr>
      <vt:lpstr>Data Scientists  Data Analysts</vt:lpstr>
      <vt:lpstr>Next Event</vt:lpstr>
      <vt:lpstr>PowerPoint Presentation</vt:lpstr>
    </vt:vector>
  </TitlesOfParts>
  <Company>TDA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Law</dc:creator>
  <cp:lastModifiedBy>Sean Law</cp:lastModifiedBy>
  <cp:revision>148</cp:revision>
  <dcterms:created xsi:type="dcterms:W3CDTF">2017-02-26T18:21:16Z</dcterms:created>
  <dcterms:modified xsi:type="dcterms:W3CDTF">2017-11-08T15:52:35Z</dcterms:modified>
</cp:coreProperties>
</file>