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3" r:id="rId6"/>
    <p:sldId id="262" r:id="rId7"/>
    <p:sldId id="270" r:id="rId8"/>
    <p:sldId id="268" r:id="rId9"/>
    <p:sldId id="264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190 people, useful for biometric</a:t>
            </a:r>
            <a:r>
              <a:rPr lang="en-US" baseline="0" dirty="0" smtClean="0"/>
              <a:t> identification, gender recognition</a:t>
            </a:r>
            <a:r>
              <a:rPr lang="en-US" baseline="0" smtClean="0"/>
              <a:t>, labeled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Looking for a computation-savvy</a:t>
            </a:r>
            <a:r>
              <a:rPr lang="en-US" baseline="0" dirty="0" smtClean="0"/>
              <a:t> person to apply data science and machine learning to exciting problems in biology and toxicology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 7,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Scientists		Data Analysts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7631" y="5222724"/>
            <a:ext cx="5548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rgbClr val="546870"/>
                </a:solidFill>
                <a:latin typeface="Open Sans"/>
                <a:cs typeface="Open Sans"/>
              </a:rPr>
              <a:t>11K Hand Data Set</a:t>
            </a:r>
            <a:endParaRPr lang="en-US" sz="4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1" y="796918"/>
            <a:ext cx="7474858" cy="4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600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Pos</a:t>
            </a:r>
            <a:r>
              <a:rPr lang="en-US" sz="3100" b="0" dirty="0" smtClean="0"/>
              <a:t>t-Doctoral Researcher</a:t>
            </a:r>
            <a:br>
              <a:rPr lang="en-US" sz="3100" b="0" dirty="0" smtClean="0"/>
            </a:br>
            <a:r>
              <a:rPr lang="en-US" sz="3100" b="0" dirty="0" smtClean="0"/>
              <a:t>in Computational Toxicology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41717"/>
            <a:ext cx="8229600" cy="2824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Sudin</a:t>
            </a:r>
            <a:r>
              <a:rPr lang="en-US" dirty="0" smtClean="0"/>
              <a:t> </a:t>
            </a:r>
            <a:r>
              <a:rPr lang="en-US" dirty="0" err="1" smtClean="0"/>
              <a:t>Battacharya’s</a:t>
            </a:r>
            <a:r>
              <a:rPr lang="en-US" dirty="0" smtClean="0"/>
              <a:t> Lab @ MSU</a:t>
            </a:r>
          </a:p>
          <a:p>
            <a:endParaRPr lang="en-US" dirty="0" smtClean="0"/>
          </a:p>
          <a:p>
            <a:r>
              <a:rPr lang="en-US" sz="2900" b="0" dirty="0" smtClean="0"/>
              <a:t>http</a:t>
            </a:r>
            <a:r>
              <a:rPr lang="en-US" sz="2900" b="0" dirty="0"/>
              <a:t>://</a:t>
            </a:r>
            <a:r>
              <a:rPr lang="en-US" sz="2900" b="0" dirty="0" err="1"/>
              <a:t>careers.msu.edu</a:t>
            </a:r>
            <a:r>
              <a:rPr lang="en-US" sz="2900" b="0" dirty="0"/>
              <a:t>/</a:t>
            </a:r>
            <a:r>
              <a:rPr lang="en-US" sz="2900" b="0" dirty="0" err="1"/>
              <a:t>cw</a:t>
            </a:r>
            <a:r>
              <a:rPr lang="en-US" sz="2900" b="0" dirty="0"/>
              <a:t>/en-us/job/498177/research-</a:t>
            </a:r>
            <a:r>
              <a:rPr lang="en-US" sz="2900" b="0" dirty="0" err="1"/>
              <a:t>associatefixed</a:t>
            </a:r>
            <a:r>
              <a:rPr lang="en-US" sz="2900" b="0" dirty="0"/>
              <a:t>-term</a:t>
            </a:r>
            <a:endParaRPr lang="en-US" sz="29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20" y="247650"/>
            <a:ext cx="6004961" cy="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8207" y="3795055"/>
            <a:ext cx="718763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Scott Sievert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NEXT – Machine Learning, Crowdsourcing, 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and Cartoons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Tuesday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January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9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2017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 7,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170</Words>
  <Application>Microsoft Macintosh PowerPoint</Application>
  <PresentationFormat>On-screen Show (4:3)</PresentationFormat>
  <Paragraphs>40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Post-Doctoral Researcher in Computational Toxicology</vt:lpstr>
      <vt:lpstr>Next Event</vt:lpstr>
      <vt:lpstr>PowerPoint Presentation</vt:lpstr>
      <vt:lpstr>Data Scientists  Data Analysts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167</cp:revision>
  <dcterms:created xsi:type="dcterms:W3CDTF">2017-02-26T18:21:16Z</dcterms:created>
  <dcterms:modified xsi:type="dcterms:W3CDTF">2017-11-22T03:40:41Z</dcterms:modified>
</cp:coreProperties>
</file>