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7" r:id="rId9"/>
    <p:sldId id="265" r:id="rId10"/>
    <p:sldId id="266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audioset/" TargetMode="External"/><Relationship Id="rId3" Type="http://schemas.openxmlformats.org/officeDocument/2006/relationships/hyperlink" Target="https://arxiv.org/abs/1704.055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May 25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36" y="2526265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3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We’re Hiring: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Sr</a:t>
            </a:r>
            <a:r>
              <a:rPr lang="en-US" sz="3100" dirty="0" smtClean="0"/>
              <a:t>. Data Scientist/Sr. Software Developer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1548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1218060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354" y="3923852"/>
            <a:ext cx="80073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546870"/>
                </a:solidFill>
                <a:latin typeface="Open Sans"/>
                <a:cs typeface="Open Sans"/>
              </a:rPr>
              <a:t>Who: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 Jennifer 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Marsman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 (Microsoft)</a:t>
            </a:r>
          </a:p>
          <a:p>
            <a:pPr algn="ctr"/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b="1" dirty="0" smtClean="0">
                <a:solidFill>
                  <a:srgbClr val="546870"/>
                </a:solidFill>
                <a:latin typeface="Open Sans"/>
                <a:cs typeface="Open Sans"/>
              </a:rPr>
              <a:t>What: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 Intro to Azure Machine Learning – Predict Who Survives the Titanic</a:t>
            </a:r>
          </a:p>
          <a:p>
            <a:pPr algn="ctr"/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 Thursday, June 8, 2017 (6:00pm)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May</a:t>
            </a:r>
            <a:r>
              <a:rPr lang="en-US" dirty="0" smtClean="0">
                <a:solidFill>
                  <a:schemeClr val="tx1"/>
                </a:solidFill>
              </a:rPr>
              <a:t> 25,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8536" y="5077429"/>
            <a:ext cx="207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Sean Law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seanmylaw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6" name="Picture 5" descr="ben_zaitlen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04" y="1291610"/>
            <a:ext cx="3657600" cy="3657600"/>
          </a:xfrm>
          <a:prstGeom prst="rect">
            <a:avLst/>
          </a:prstGeom>
        </p:spPr>
      </p:pic>
      <p:pic>
        <p:nvPicPr>
          <p:cNvPr id="8" name="Picture 7" descr="headshot.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9" y="1295055"/>
            <a:ext cx="36576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5650" y="5081919"/>
            <a:ext cx="192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Ben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Zaitlen</a:t>
            </a:r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quasiben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1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502155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9" y="4406805"/>
            <a:ext cx="1559996" cy="9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Sponsors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843" y="2124037"/>
            <a:ext cx="8432316" cy="415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AudioSet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: A Large-scale Dataset </a:t>
            </a:r>
          </a:p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of Manually Annotated Audio Events</a:t>
            </a:r>
          </a:p>
          <a:p>
            <a:pPr algn="ctr"/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  <a:hlinkClick r:id="rId2"/>
              </a:rPr>
              <a:t>https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  <a:hlinkClick r:id="rId2"/>
              </a:rPr>
              <a:t>://research.google.com/audioset</a:t>
            </a:r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  <a:hlinkClick r:id="rId2"/>
              </a:rPr>
              <a:t>/</a:t>
            </a:r>
            <a:endParaRPr lang="en-US" sz="20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32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A Large Self-Annotated Corpus for Sarcasm</a:t>
            </a:r>
            <a:endParaRPr lang="en-US" sz="3200" dirty="0" smtClean="0">
              <a:solidFill>
                <a:srgbClr val="546870"/>
              </a:solidFill>
              <a:latin typeface="Open Sans"/>
              <a:cs typeface="Open Sans"/>
              <a:hlinkClick r:id="rId3"/>
            </a:endParaRPr>
          </a:p>
          <a:p>
            <a:pPr algn="ctr"/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://arxiv.org/abs/</a:t>
            </a:r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1704.05579</a:t>
            </a:r>
            <a:endParaRPr lang="en-US" sz="20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2017</a:t>
            </a:r>
            <a:endParaRPr lang="en-US" dirty="0"/>
          </a:p>
        </p:txBody>
      </p:sp>
      <p:pic>
        <p:nvPicPr>
          <p:cNvPr id="5" name="Picture 4" descr="pycon-citysca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304"/>
            <a:ext cx="9144000" cy="2045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345" y="4627354"/>
            <a:ext cx="778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dirty="0" err="1">
                <a:solidFill>
                  <a:srgbClr val="546870"/>
                </a:solidFill>
                <a:latin typeface="Open Sans"/>
                <a:cs typeface="Open Sans"/>
              </a:rPr>
              <a:t>www.youtube.com</a:t>
            </a:r>
            <a:r>
              <a:rPr lang="en-US" dirty="0">
                <a:solidFill>
                  <a:srgbClr val="546870"/>
                </a:solidFill>
                <a:latin typeface="Open Sans"/>
                <a:cs typeface="Open Sans"/>
              </a:rPr>
              <a:t>/channel/UCrJhliKNQ8g0qoE_zvL8eVg/videos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8154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@</a:t>
            </a:r>
            <a:r>
              <a:rPr lang="en-US" dirty="0" err="1" smtClean="0"/>
              <a:t>PyDataAnnArbor</a:t>
            </a:r>
            <a:endParaRPr lang="en-US" dirty="0"/>
          </a:p>
        </p:txBody>
      </p:sp>
      <p:pic>
        <p:nvPicPr>
          <p:cNvPr id="4" name="Picture 3" descr="Screen Shot 2017-04-11 at 11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6186" r="3573" b="9745"/>
          <a:stretch/>
        </p:blipFill>
        <p:spPr>
          <a:xfrm>
            <a:off x="349746" y="1435561"/>
            <a:ext cx="8522742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169</Words>
  <Application>Microsoft Macintosh PowerPoint</Application>
  <PresentationFormat>On-screen Show (4:3)</PresentationFormat>
  <Paragraphs>46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Organizers</vt:lpstr>
      <vt:lpstr>Acknowledgements &amp; Sponsors</vt:lpstr>
      <vt:lpstr>Important Points</vt:lpstr>
      <vt:lpstr>PyData Code of Conduct</vt:lpstr>
      <vt:lpstr>Quick Icebreaker</vt:lpstr>
      <vt:lpstr>This Month in Data Science</vt:lpstr>
      <vt:lpstr>PyCon 2017</vt:lpstr>
      <vt:lpstr>Tweet @PyDataAnnArbor</vt:lpstr>
      <vt:lpstr>We’re Hiring:   Sr. Data Scientist/Sr. Software Developer</vt:lpstr>
      <vt:lpstr>Next Event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71</cp:revision>
  <dcterms:created xsi:type="dcterms:W3CDTF">2017-02-26T18:21:16Z</dcterms:created>
  <dcterms:modified xsi:type="dcterms:W3CDTF">2017-05-25T19:08:36Z</dcterms:modified>
</cp:coreProperties>
</file>