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5" r:id="rId8"/>
    <p:sldId id="268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July 13,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482258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407" y="4406805"/>
            <a:ext cx="1559996" cy="907344"/>
          </a:xfrm>
          <a:prstGeom prst="rect">
            <a:avLst/>
          </a:prstGeom>
        </p:spPr>
      </p:pic>
      <p:pic>
        <p:nvPicPr>
          <p:cNvPr id="3" name="Picture 2" descr="du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294" y="4506669"/>
            <a:ext cx="2492273" cy="8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Workshops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96858" y="2242509"/>
            <a:ext cx="57502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py.checkio.org</a:t>
            </a:r>
            <a:endParaRPr lang="en-US" sz="6000" b="1" dirty="0" smtClean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</a:t>
            </a:r>
            <a:r>
              <a:rPr lang="en-US" dirty="0" smtClean="0"/>
              <a:t>@</a:t>
            </a:r>
            <a:r>
              <a:rPr lang="en-US" dirty="0" err="1" smtClean="0"/>
              <a:t>PyDataAnnArbor</a:t>
            </a:r>
            <a:endParaRPr lang="en-US" dirty="0"/>
          </a:p>
        </p:txBody>
      </p:sp>
      <p:pic>
        <p:nvPicPr>
          <p:cNvPr id="4" name="Picture 3" descr="Screen Shot 2017-04-11 at 11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6186" r="3573" b="9745"/>
          <a:stretch/>
        </p:blipFill>
        <p:spPr>
          <a:xfrm>
            <a:off x="349746" y="1435561"/>
            <a:ext cx="8522742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1218060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18363" y="3923852"/>
            <a:ext cx="650731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546870"/>
                </a:solidFill>
                <a:latin typeface="Open Sans"/>
                <a:cs typeface="Open Sans"/>
              </a:rPr>
              <a:t>Who: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 Sebastian 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Raschka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 (MSU, Python Machine Learning)</a:t>
            </a:r>
          </a:p>
          <a:p>
            <a:pPr algn="ctr"/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An Introduction to Deep Learning with 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TensorFlow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 Thursday, August 24, 2017 (6:00pm)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July 13, </a:t>
            </a:r>
            <a:r>
              <a:rPr lang="en-US" dirty="0" smtClean="0">
                <a:solidFill>
                  <a:schemeClr val="tx1"/>
                </a:solidFill>
              </a:rPr>
              <a:t>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108</Words>
  <Application>Microsoft Macintosh PowerPoint</Application>
  <PresentationFormat>On-screen Show (4:3)</PresentationFormat>
  <Paragraphs>32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Tweet @PyDataAnnArbor</vt:lpstr>
      <vt:lpstr>Next Event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94</cp:revision>
  <dcterms:created xsi:type="dcterms:W3CDTF">2017-02-26T18:21:16Z</dcterms:created>
  <dcterms:modified xsi:type="dcterms:W3CDTF">2017-07-11T00:21:19Z</dcterms:modified>
</cp:coreProperties>
</file>