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0" r:id="rId3"/>
    <p:sldId id="259" r:id="rId4"/>
    <p:sldId id="261" r:id="rId5"/>
    <p:sldId id="263" r:id="rId6"/>
    <p:sldId id="262" r:id="rId7"/>
    <p:sldId id="265" r:id="rId8"/>
    <p:sldId id="269" r:id="rId9"/>
    <p:sldId id="270" r:id="rId10"/>
    <p:sldId id="268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172D"/>
    <a:srgbClr val="5468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21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69ECD-F9AB-FC4E-90AC-326AAAF914AC}" type="datetimeFigureOut">
              <a:rPr lang="en-US" smtClean="0"/>
              <a:t>8/23/17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A7E632-5EF9-524C-996D-387ADE8E6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EC9BAA-1B7E-A446-A2B3-00C89FDCBD52}" type="datetimeFigureOut">
              <a:rPr lang="en-US" smtClean="0"/>
              <a:t>8/23/17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CB6FE6-04A5-8B4E-85F5-152CE2068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09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B6FE6-04A5-8B4E-85F5-152CE20686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21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B6FE6-04A5-8B4E-85F5-152CE20686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78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B6FE6-04A5-8B4E-85F5-152CE20686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78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8/23/17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6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8/23/17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5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8/23/17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4687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4668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8/23/17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PyDataLogoAnnArbo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908" y="5965586"/>
            <a:ext cx="1491786" cy="74589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716176" y="6153866"/>
            <a:ext cx="5711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546870"/>
                </a:solidFill>
                <a:latin typeface="Open Sans"/>
                <a:cs typeface="Open Sans"/>
              </a:rPr>
              <a:t>@</a:t>
            </a:r>
            <a:r>
              <a:rPr lang="en-US" dirty="0" err="1" smtClean="0">
                <a:solidFill>
                  <a:srgbClr val="546870"/>
                </a:solidFill>
                <a:latin typeface="Open Sans"/>
                <a:cs typeface="Open Sans"/>
              </a:rPr>
              <a:t>PyDataAnnArbor</a:t>
            </a:r>
            <a:endParaRPr lang="en-US" dirty="0" smtClean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r>
              <a:rPr lang="en-US" dirty="0" err="1" smtClean="0">
                <a:solidFill>
                  <a:srgbClr val="546870"/>
                </a:solidFill>
                <a:latin typeface="Open Sans"/>
                <a:cs typeface="Open Sans"/>
              </a:rPr>
              <a:t>pydataannarbor@gmail.com</a:t>
            </a:r>
            <a:endParaRPr lang="en-US" dirty="0">
              <a:solidFill>
                <a:srgbClr val="546870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3506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8/23/17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33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8/23/17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70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8/23/17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64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8/23/17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96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8/23/17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00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8/23/17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2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8/23/17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40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546870"/>
                </a:solidFill>
                <a:latin typeface="Open Sans"/>
                <a:cs typeface="Open Sans"/>
              </a:defRPr>
            </a:lvl1pPr>
          </a:lstStyle>
          <a:p>
            <a:fld id="{764FC402-F86F-7E47-81B8-16B12E4887E4}" type="datetimeFigureOut">
              <a:rPr lang="en-US" smtClean="0"/>
              <a:pPr/>
              <a:t>8/23/17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546870"/>
                </a:solidFill>
                <a:latin typeface="Open Sans"/>
                <a:cs typeface="Open San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546870"/>
                </a:solidFill>
                <a:latin typeface="Open Sans"/>
                <a:cs typeface="Open Sans"/>
              </a:defRPr>
            </a:lvl1pPr>
          </a:lstStyle>
          <a:p>
            <a:fld id="{24FFA4D6-6485-1C41-8751-523ADB606C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16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000" b="1" kern="1200">
          <a:solidFill>
            <a:srgbClr val="546870"/>
          </a:solidFill>
          <a:latin typeface="Open Sans"/>
          <a:ea typeface="+mj-ea"/>
          <a:cs typeface="Open San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546870"/>
          </a:solidFill>
          <a:latin typeface="Open Sans"/>
          <a:ea typeface="+mn-ea"/>
          <a:cs typeface="Open San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546870"/>
          </a:solidFill>
          <a:latin typeface="Open Sans"/>
          <a:ea typeface="+mn-ea"/>
          <a:cs typeface="Open San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546870"/>
          </a:solidFill>
          <a:latin typeface="Open Sans"/>
          <a:ea typeface="+mn-ea"/>
          <a:cs typeface="Open San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546870"/>
          </a:solidFill>
          <a:latin typeface="Open Sans"/>
          <a:ea typeface="+mn-ea"/>
          <a:cs typeface="Open San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546870"/>
          </a:solidFill>
          <a:latin typeface="Open Sans"/>
          <a:ea typeface="+mn-ea"/>
          <a:cs typeface="Open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625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August</a:t>
            </a:r>
            <a:r>
              <a:rPr lang="en-US" dirty="0" smtClean="0">
                <a:solidFill>
                  <a:schemeClr val="tx1"/>
                </a:solidFill>
              </a:rPr>
              <a:t> 24, </a:t>
            </a:r>
            <a:r>
              <a:rPr lang="en-US" dirty="0" smtClean="0">
                <a:solidFill>
                  <a:schemeClr val="tx1"/>
                </a:solidFill>
              </a:rPr>
              <a:t>2017</a:t>
            </a:r>
          </a:p>
        </p:txBody>
      </p:sp>
      <p:pic>
        <p:nvPicPr>
          <p:cNvPr id="5" name="Picture 4" descr="PyDataLogoAnnArb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7020"/>
            <a:ext cx="77724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539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_swarm_630x6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789" y="1218060"/>
            <a:ext cx="2524422" cy="25244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Event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67343" y="3923852"/>
            <a:ext cx="7809350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546870"/>
                </a:solidFill>
                <a:latin typeface="Open Sans"/>
                <a:cs typeface="Open Sans"/>
              </a:rPr>
              <a:t>Who: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 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Brian Witherspoon (Duo Security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)</a:t>
            </a:r>
            <a:endParaRPr lang="en-US" sz="2400" dirty="0" smtClean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endParaRPr lang="en-US" sz="2400" dirty="0" smtClean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r>
              <a:rPr lang="en-US" sz="2400" b="1" dirty="0" smtClean="0">
                <a:solidFill>
                  <a:srgbClr val="546870"/>
                </a:solidFill>
                <a:latin typeface="Open Sans"/>
                <a:cs typeface="Open Sans"/>
              </a:rPr>
              <a:t>What: 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Big(</a:t>
            </a:r>
            <a:r>
              <a:rPr lang="en-US" sz="2400" dirty="0" err="1" smtClean="0">
                <a:solidFill>
                  <a:srgbClr val="546870"/>
                </a:solidFill>
                <a:latin typeface="Open Sans"/>
                <a:cs typeface="Open Sans"/>
              </a:rPr>
              <a:t>ish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) Data: Scaling Up Customer-facing Logs</a:t>
            </a:r>
            <a:endParaRPr lang="en-US" sz="2400" dirty="0" smtClean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endParaRPr lang="en-US" sz="2400" dirty="0" smtClean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r>
              <a:rPr lang="en-US" sz="2400" b="1" dirty="0" smtClean="0">
                <a:solidFill>
                  <a:srgbClr val="546870"/>
                </a:solidFill>
                <a:latin typeface="Open Sans"/>
                <a:cs typeface="Open Sans"/>
              </a:rPr>
              <a:t>When: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 Thursday, 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September 1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4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, 2017 (6:00pm)</a:t>
            </a:r>
            <a:endParaRPr lang="en-US" sz="2400" dirty="0">
              <a:solidFill>
                <a:srgbClr val="546870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319763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625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August</a:t>
            </a:r>
            <a:r>
              <a:rPr lang="en-US" dirty="0" smtClean="0">
                <a:solidFill>
                  <a:schemeClr val="tx1"/>
                </a:solidFill>
              </a:rPr>
              <a:t> 24, </a:t>
            </a:r>
            <a:r>
              <a:rPr lang="en-US" dirty="0" smtClean="0">
                <a:solidFill>
                  <a:schemeClr val="tx1"/>
                </a:solidFill>
              </a:rPr>
              <a:t>2017</a:t>
            </a:r>
          </a:p>
        </p:txBody>
      </p:sp>
      <p:pic>
        <p:nvPicPr>
          <p:cNvPr id="5" name="Picture 4" descr="PyDataLogoAnnArb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7020"/>
            <a:ext cx="77724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401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d_ameritrade_v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960" y="1630918"/>
            <a:ext cx="6029928" cy="21178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 &amp; Sponsors</a:t>
            </a:r>
            <a:endParaRPr lang="en-US" dirty="0"/>
          </a:p>
        </p:txBody>
      </p:sp>
      <p:pic>
        <p:nvPicPr>
          <p:cNvPr id="5" name="Picture 4" descr="numfocu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217" y="1805886"/>
            <a:ext cx="1942860" cy="1942860"/>
          </a:xfrm>
          <a:prstGeom prst="rect">
            <a:avLst/>
          </a:prstGeom>
        </p:spPr>
      </p:pic>
      <p:pic>
        <p:nvPicPr>
          <p:cNvPr id="7" name="Picture 6" descr="MIDASsignature-acronym-white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062"/>
          <a:stretch/>
        </p:blipFill>
        <p:spPr>
          <a:xfrm>
            <a:off x="4822581" y="4597807"/>
            <a:ext cx="2122364" cy="535309"/>
          </a:xfrm>
          <a:prstGeom prst="rect">
            <a:avLst/>
          </a:prstGeom>
          <a:solidFill>
            <a:srgbClr val="0A172D"/>
          </a:solidFill>
        </p:spPr>
      </p:pic>
      <p:pic>
        <p:nvPicPr>
          <p:cNvPr id="8" name="Picture 7" descr="imgre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407" y="4406805"/>
            <a:ext cx="1559996" cy="907344"/>
          </a:xfrm>
          <a:prstGeom prst="rect">
            <a:avLst/>
          </a:prstGeom>
        </p:spPr>
      </p:pic>
      <p:pic>
        <p:nvPicPr>
          <p:cNvPr id="3" name="Picture 2" descr="duo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56294" y="4506669"/>
            <a:ext cx="2492273" cy="80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552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329245"/>
          </a:xfrm>
        </p:spPr>
        <p:txBody>
          <a:bodyPr>
            <a:noAutofit/>
          </a:bodyPr>
          <a:lstStyle/>
          <a:p>
            <a:r>
              <a:rPr lang="en-US" sz="2400" dirty="0" smtClean="0"/>
              <a:t>Emergency exits</a:t>
            </a:r>
          </a:p>
          <a:p>
            <a:endParaRPr lang="en-US" sz="1000" dirty="0" smtClean="0"/>
          </a:p>
          <a:p>
            <a:r>
              <a:rPr lang="en-US" sz="2400" dirty="0" smtClean="0"/>
              <a:t>Speakers</a:t>
            </a:r>
          </a:p>
          <a:p>
            <a:endParaRPr lang="en-US" sz="1000" dirty="0" smtClean="0"/>
          </a:p>
          <a:p>
            <a:r>
              <a:rPr lang="en-US" sz="2400" dirty="0" smtClean="0"/>
              <a:t>Workshops</a:t>
            </a:r>
          </a:p>
          <a:p>
            <a:pPr marL="0" indent="0">
              <a:buNone/>
            </a:pPr>
            <a:endParaRPr lang="en-US" sz="1000" dirty="0" smtClean="0"/>
          </a:p>
          <a:p>
            <a:r>
              <a:rPr lang="en-US" sz="2400" dirty="0" smtClean="0"/>
              <a:t>Feedback</a:t>
            </a:r>
          </a:p>
          <a:p>
            <a:endParaRPr lang="en-US" sz="1000" dirty="0" smtClean="0"/>
          </a:p>
          <a:p>
            <a:r>
              <a:rPr lang="en-US" sz="2400" dirty="0" smtClean="0"/>
              <a:t>https://</a:t>
            </a:r>
            <a:r>
              <a:rPr lang="en-US" sz="2400" dirty="0" err="1" smtClean="0"/>
              <a:t>github.com</a:t>
            </a:r>
            <a:r>
              <a:rPr lang="en-US" sz="2400" dirty="0" smtClean="0"/>
              <a:t>/</a:t>
            </a:r>
            <a:r>
              <a:rPr lang="en-US" sz="2400" dirty="0" err="1" smtClean="0"/>
              <a:t>PyDataAnnArbor</a:t>
            </a:r>
            <a:endParaRPr lang="en-US" sz="2400" dirty="0" smtClean="0"/>
          </a:p>
          <a:p>
            <a:endParaRPr lang="en-US" sz="1000" dirty="0"/>
          </a:p>
          <a:p>
            <a:r>
              <a:rPr lang="en-US" sz="2400" dirty="0" smtClean="0"/>
              <a:t>Unless quick, hold questions until the end</a:t>
            </a:r>
          </a:p>
          <a:p>
            <a:endParaRPr lang="en-US" sz="1000" dirty="0"/>
          </a:p>
          <a:p>
            <a:r>
              <a:rPr lang="en-US" sz="2400" dirty="0" smtClean="0"/>
              <a:t>We’re in a borrowed space, please clean up after yourself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7547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PyData</a:t>
            </a:r>
            <a:r>
              <a:rPr lang="en-US" dirty="0" smtClean="0"/>
              <a:t> Code of Conduct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9223" y="3092453"/>
            <a:ext cx="7705555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rgbClr val="546870"/>
                </a:solidFill>
                <a:latin typeface="Open Sans"/>
                <a:cs typeface="Open Sans"/>
              </a:rPr>
              <a:t>http://</a:t>
            </a:r>
            <a:r>
              <a:rPr lang="en-US" sz="3200" dirty="0" err="1" smtClean="0">
                <a:solidFill>
                  <a:srgbClr val="546870"/>
                </a:solidFill>
                <a:latin typeface="Open Sans"/>
                <a:cs typeface="Open Sans"/>
              </a:rPr>
              <a:t>pydata.org</a:t>
            </a:r>
            <a:r>
              <a:rPr lang="en-US" sz="3200" dirty="0" smtClean="0">
                <a:solidFill>
                  <a:srgbClr val="546870"/>
                </a:solidFill>
                <a:latin typeface="Open Sans"/>
                <a:cs typeface="Open Sans"/>
              </a:rPr>
              <a:t>/code-of-</a:t>
            </a:r>
            <a:r>
              <a:rPr lang="en-US" sz="3200" dirty="0" err="1" smtClean="0">
                <a:solidFill>
                  <a:srgbClr val="546870"/>
                </a:solidFill>
                <a:latin typeface="Open Sans"/>
                <a:cs typeface="Open Sans"/>
              </a:rPr>
              <a:t>conduct.html</a:t>
            </a:r>
            <a:endParaRPr lang="en-US" sz="3200" dirty="0">
              <a:solidFill>
                <a:srgbClr val="546870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872113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48826"/>
            <a:ext cx="8229600" cy="1143000"/>
          </a:xfrm>
        </p:spPr>
        <p:txBody>
          <a:bodyPr/>
          <a:lstStyle/>
          <a:p>
            <a:r>
              <a:rPr lang="en-US" smtClean="0"/>
              <a:t>Quick Icebreaker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422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1867"/>
            <a:ext cx="8229600" cy="1143000"/>
          </a:xfrm>
        </p:spPr>
        <p:txBody>
          <a:bodyPr/>
          <a:lstStyle/>
          <a:p>
            <a:r>
              <a:rPr lang="en-US" dirty="0" smtClean="0"/>
              <a:t>This Month in Data Science</a:t>
            </a:r>
            <a:endParaRPr lang="en-US" dirty="0"/>
          </a:p>
        </p:txBody>
      </p:sp>
      <p:pic>
        <p:nvPicPr>
          <p:cNvPr id="3" name="Picture 2" descr="https-%2F%2Fcdn.evbuc.com%2Fimages%2F33408608%2F38309748108%2F1%2Forigin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923" y="1125441"/>
            <a:ext cx="6148155" cy="307407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6700" y="4848516"/>
            <a:ext cx="8570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latin typeface="Open Sans"/>
                <a:cs typeface="Open Sans"/>
              </a:rPr>
              <a:t>Nov 27-30 (Monday after Thanksgiving)</a:t>
            </a:r>
            <a:endParaRPr lang="en-US" sz="3600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249098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www.oreilly.com</a:t>
            </a:r>
            <a:r>
              <a:rPr lang="en-US" sz="3200" dirty="0" smtClean="0"/>
              <a:t>/pub/get/</a:t>
            </a:r>
            <a:r>
              <a:rPr lang="en-US" sz="3200" dirty="0" err="1" smtClean="0"/>
              <a:t>pydataannarbor</a:t>
            </a:r>
            <a:endParaRPr lang="en-US" sz="3200" dirty="0"/>
          </a:p>
        </p:txBody>
      </p:sp>
      <p:pic>
        <p:nvPicPr>
          <p:cNvPr id="4" name="Picture 3" descr="Screen Shot 2017-04-11 at 11.19.10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1" t="16186" r="3573" b="9745"/>
          <a:stretch/>
        </p:blipFill>
        <p:spPr>
          <a:xfrm>
            <a:off x="349746" y="1435561"/>
            <a:ext cx="8522742" cy="423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885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d_ameritrade_v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0969" y="-307402"/>
            <a:ext cx="9645938" cy="33878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0314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100" b="0" dirty="0" smtClean="0"/>
              <a:t>Data Scientists		</a:t>
            </a:r>
            <a:r>
              <a:rPr lang="en-US" sz="3100" b="0" dirty="0" smtClean="0"/>
              <a:t>Data </a:t>
            </a:r>
            <a:r>
              <a:rPr lang="en-US" sz="3100" b="0" dirty="0" smtClean="0"/>
              <a:t>Analysts</a:t>
            </a:r>
            <a:r>
              <a:rPr lang="en-US" sz="2000" b="0" dirty="0" smtClean="0"/>
              <a:t/>
            </a:r>
            <a:br>
              <a:rPr lang="en-US" sz="2000" b="0" dirty="0" smtClean="0"/>
            </a:br>
            <a:r>
              <a:rPr lang="en-US" sz="2000" b="0" dirty="0" smtClean="0"/>
              <a:t/>
            </a:r>
            <a:br>
              <a:rPr lang="en-US" sz="2000" b="0" dirty="0" smtClean="0"/>
            </a:br>
            <a:r>
              <a:rPr lang="en-US" sz="3100" b="0" dirty="0" err="1" smtClean="0"/>
              <a:t>Sr</a:t>
            </a:r>
            <a:r>
              <a:rPr lang="en-US" sz="3100" b="0" dirty="0" smtClean="0"/>
              <a:t> Research &amp; Developers</a:t>
            </a:r>
            <a:endParaRPr lang="en-US" sz="3100" b="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451789"/>
            <a:ext cx="8229600" cy="1257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546870"/>
                </a:solidFill>
                <a:latin typeface="Open Sans"/>
                <a:ea typeface="+mj-ea"/>
                <a:cs typeface="Open Sans"/>
              </a:defRPr>
            </a:lvl1pPr>
          </a:lstStyle>
          <a:p>
            <a:r>
              <a:rPr lang="en-US" dirty="0" err="1" smtClean="0"/>
              <a:t>careers.tdameritrade.com</a:t>
            </a: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1487442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74" y="96295"/>
            <a:ext cx="8925852" cy="50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221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2288</TotalTime>
  <Words>125</Words>
  <Application>Microsoft Macintosh PowerPoint</Application>
  <PresentationFormat>On-screen Show (4:3)</PresentationFormat>
  <Paragraphs>34</Paragraphs>
  <Slides>11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Acknowledgements &amp; Sponsors</vt:lpstr>
      <vt:lpstr>Important Points</vt:lpstr>
      <vt:lpstr>PyData Code of Conduct</vt:lpstr>
      <vt:lpstr>Quick Icebreaker</vt:lpstr>
      <vt:lpstr>This Month in Data Science</vt:lpstr>
      <vt:lpstr>www.oreilly.com/pub/get/pydataannarbor</vt:lpstr>
      <vt:lpstr>Data Scientists  Data Analysts  Sr Research &amp; Developers</vt:lpstr>
      <vt:lpstr>PowerPoint Presentation</vt:lpstr>
      <vt:lpstr>Next Event</vt:lpstr>
      <vt:lpstr>PowerPoint Presentation</vt:lpstr>
    </vt:vector>
  </TitlesOfParts>
  <Company>TDA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Law</dc:creator>
  <cp:lastModifiedBy>Sean Law</cp:lastModifiedBy>
  <cp:revision>106</cp:revision>
  <dcterms:created xsi:type="dcterms:W3CDTF">2017-02-26T18:21:16Z</dcterms:created>
  <dcterms:modified xsi:type="dcterms:W3CDTF">2017-08-23T23:46:36Z</dcterms:modified>
</cp:coreProperties>
</file>