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56" r:id="rId3"/>
    <p:sldId id="260" r:id="rId4"/>
    <p:sldId id="259" r:id="rId5"/>
    <p:sldId id="261" r:id="rId6"/>
    <p:sldId id="263" r:id="rId7"/>
    <p:sldId id="262" r:id="rId8"/>
    <p:sldId id="272" r:id="rId9"/>
    <p:sldId id="265" r:id="rId10"/>
    <p:sldId id="269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standard that will allow developers to move their neural networks from one framework to another. Caffe2, </a:t>
            </a:r>
            <a:r>
              <a:rPr lang="en-US" baseline="0" dirty="0" err="1" smtClean="0"/>
              <a:t>PyTorch</a:t>
            </a:r>
            <a:r>
              <a:rPr lang="en-US" baseline="0" smtClean="0"/>
              <a:t>, CNTK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big data, </a:t>
            </a:r>
            <a:r>
              <a:rPr lang="en-US" dirty="0" err="1" smtClean="0"/>
              <a:t>IoT</a:t>
            </a:r>
            <a:r>
              <a:rPr lang="en-US" dirty="0" smtClean="0"/>
              <a:t>,</a:t>
            </a:r>
            <a:r>
              <a:rPr lang="en-US" baseline="0" dirty="0" smtClean="0"/>
              <a:t> and cloud computing conference in </a:t>
            </a:r>
            <a:r>
              <a:rPr lang="en-US" baseline="0" smtClean="0"/>
              <a:t>Western Michigan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6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facebook-and-microsoft-introduce-new-open-ecosystem-for-interchangeable-ai-framework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4000488"/>
            <a:ext cx="8509000" cy="1752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Lightning Talk Sign-Up </a:t>
            </a:r>
          </a:p>
          <a:p>
            <a:r>
              <a:rPr lang="en-US" sz="4800" dirty="0" err="1" smtClean="0">
                <a:solidFill>
                  <a:schemeClr val="tx1"/>
                </a:solidFill>
              </a:rPr>
              <a:t>tiny.cc</a:t>
            </a:r>
            <a:r>
              <a:rPr lang="en-US" sz="4800" dirty="0" smtClean="0">
                <a:solidFill>
                  <a:schemeClr val="tx1"/>
                </a:solidFill>
              </a:rPr>
              <a:t>/a2pydatalightning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7" y="217020"/>
            <a:ext cx="623570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Data Scientists		Data Analysts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3100" b="0" dirty="0" err="1" smtClean="0"/>
              <a:t>Sr</a:t>
            </a:r>
            <a:r>
              <a:rPr lang="en-US" sz="3100" b="0" dirty="0" smtClean="0"/>
              <a:t> Research &amp; Developers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6524" y="4347192"/>
            <a:ext cx="639099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You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Lightning Talks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October 10, 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7500" y="3386645"/>
            <a:ext cx="850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6870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46870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6870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46870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46870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err="1" smtClean="0">
                <a:solidFill>
                  <a:schemeClr val="tx1"/>
                </a:solidFill>
              </a:rPr>
              <a:t>tiny.cc</a:t>
            </a:r>
            <a:r>
              <a:rPr lang="en-US" sz="4800" dirty="0" smtClean="0">
                <a:solidFill>
                  <a:schemeClr val="tx1"/>
                </a:solidFill>
              </a:rPr>
              <a:t>/a2pydatalightning</a:t>
            </a: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14,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4, 2017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482258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3" name="Picture 2" descr="du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23" y="4506669"/>
            <a:ext cx="2492273" cy="8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000" y="1464478"/>
            <a:ext cx="787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Open Sans"/>
                <a:cs typeface="Open Sans"/>
              </a:rPr>
              <a:t>ONNX</a:t>
            </a:r>
          </a:p>
          <a:p>
            <a:pPr algn="ctr"/>
            <a:r>
              <a:rPr lang="en-US" sz="4000" dirty="0" smtClean="0">
                <a:latin typeface="Open Sans"/>
                <a:cs typeface="Open Sans"/>
                <a:hlinkClick r:id="rId3"/>
              </a:rPr>
              <a:t>Open Neural Network Exchange</a:t>
            </a:r>
            <a:endParaRPr lang="en-US" sz="4000" dirty="0">
              <a:latin typeface="Open Sans"/>
              <a:cs typeface="Open Sans"/>
            </a:endParaRP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1" y="3788833"/>
            <a:ext cx="1428750" cy="1428750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704166"/>
            <a:ext cx="1513417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667" y="4762500"/>
            <a:ext cx="7958666" cy="17526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http://www.bigdataignite.com</a:t>
            </a:r>
            <a:r>
              <a:rPr lang="en-US" b="1" dirty="0" smtClean="0">
                <a:solidFill>
                  <a:srgbClr val="FFFFFF"/>
                </a:solidFill>
              </a:rPr>
              <a:t>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September </a:t>
            </a:r>
            <a:r>
              <a:rPr lang="en-US" b="1" dirty="0" smtClean="0">
                <a:solidFill>
                  <a:schemeClr val="bg1"/>
                </a:solidFill>
              </a:rPr>
              <a:t>27-29</a:t>
            </a:r>
            <a:r>
              <a:rPr lang="en-US" b="1" dirty="0" smtClean="0">
                <a:solidFill>
                  <a:schemeClr val="bg1"/>
                </a:solidFill>
              </a:rPr>
              <a:t>, 2017	Grand Rapids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5" y="1396984"/>
            <a:ext cx="7672410" cy="20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www.oreilly.com</a:t>
            </a:r>
            <a:r>
              <a:rPr lang="en-US" sz="3200" dirty="0" smtClean="0"/>
              <a:t>/pub/get/</a:t>
            </a:r>
            <a:r>
              <a:rPr lang="en-US" sz="3200" dirty="0" err="1" smtClean="0"/>
              <a:t>pydataannarbor</a:t>
            </a:r>
            <a:endParaRPr lang="en-US" sz="3200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165</Words>
  <Application>Microsoft Macintosh PowerPoint</Application>
  <PresentationFormat>On-screen Show (4:3)</PresentationFormat>
  <Paragraphs>43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PowerPoint Presentation</vt:lpstr>
      <vt:lpstr>www.oreilly.com/pub/get/pydataannarbor</vt:lpstr>
      <vt:lpstr>Data Scientists  Data Analysts  Sr Research &amp; Developers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121</cp:revision>
  <dcterms:created xsi:type="dcterms:W3CDTF">2017-02-26T18:21:16Z</dcterms:created>
  <dcterms:modified xsi:type="dcterms:W3CDTF">2017-09-14T21:47:52Z</dcterms:modified>
</cp:coreProperties>
</file>