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9" r:id="rId4"/>
    <p:sldId id="261" r:id="rId5"/>
    <p:sldId id="263" r:id="rId6"/>
    <p:sldId id="262" r:id="rId7"/>
    <p:sldId id="270" r:id="rId8"/>
    <p:sldId id="271" r:id="rId9"/>
    <p:sldId id="272" r:id="rId10"/>
    <p:sldId id="269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 10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Data Scientists		Data Analysts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3100" b="0" dirty="0" err="1" smtClean="0"/>
              <a:t>Sr</a:t>
            </a:r>
            <a:r>
              <a:rPr lang="en-US" sz="3100" b="0" dirty="0" smtClean="0"/>
              <a:t> Research &amp; Developers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9243" y="3795055"/>
            <a:ext cx="690555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David Rogers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Delivering Data Products for Operations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Tuesday,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November 14,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2017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 10,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669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7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Data-Driven World:</a:t>
            </a:r>
            <a:br>
              <a:rPr lang="en-US" dirty="0" smtClean="0"/>
            </a:br>
            <a:r>
              <a:rPr lang="en-US" b="0" dirty="0" smtClean="0"/>
              <a:t>Potentials and Pitfalls</a:t>
            </a:r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1811969" y="3795055"/>
            <a:ext cx="55201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University of Michigan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Wednesday, October 11, 2017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5" name="Picture 4" descr="MIDASsignature-acronym-whit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2499691" y="2039573"/>
            <a:ext cx="4145469" cy="1045583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347250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4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a2</a:t>
            </a:r>
            <a:r>
              <a:rPr lang="en-US" dirty="0" smtClean="0"/>
              <a:t>-</a:t>
            </a:r>
            <a:r>
              <a:rPr lang="en-US" dirty="0"/>
              <a:t>d</a:t>
            </a:r>
            <a:r>
              <a:rPr lang="en-US" dirty="0" smtClean="0"/>
              <a:t>learn 2017</a:t>
            </a:r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1208067" y="3114078"/>
            <a:ext cx="6727923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Dan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Pressel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Alex Kalinin</a:t>
            </a:r>
          </a:p>
          <a:p>
            <a:pPr algn="ctr"/>
            <a:endParaRPr lang="en-US" sz="2400" b="1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Where: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1670 Bob &amp; Betty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Beyster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Building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2260 Hayward St, Ann Arbor, MI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Saturday, November 18, 2017 (10a-7p)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906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70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Ann Arbor Data Dive</a:t>
            </a:r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1832486" y="3795055"/>
            <a:ext cx="547908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University of Michigan</a:t>
            </a:r>
          </a:p>
          <a:p>
            <a:pPr algn="ctr"/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Where: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a2datadive.org</a:t>
            </a:r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Saturday, November 11, 2017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51340"/>
            <a:ext cx="7123760" cy="20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6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180</Words>
  <Application>Microsoft Macintosh PowerPoint</Application>
  <PresentationFormat>On-screen Show (4:3)</PresentationFormat>
  <Paragraphs>54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A Data-Driven World: Potentials and Pitfalls</vt:lpstr>
      <vt:lpstr>a2-dlearn 2017</vt:lpstr>
      <vt:lpstr>Ann Arbor Data Dive</vt:lpstr>
      <vt:lpstr>Data Scientists  Data Analysts  Sr Research &amp; Developers</vt:lpstr>
      <vt:lpstr>Next Event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141</cp:revision>
  <dcterms:created xsi:type="dcterms:W3CDTF">2017-02-26T18:21:16Z</dcterms:created>
  <dcterms:modified xsi:type="dcterms:W3CDTF">2017-10-10T21:42:14Z</dcterms:modified>
</cp:coreProperties>
</file>