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59" r:id="rId4"/>
    <p:sldId id="261" r:id="rId5"/>
    <p:sldId id="263" r:id="rId6"/>
    <p:sldId id="262" r:id="rId7"/>
    <p:sldId id="269" r:id="rId8"/>
    <p:sldId id="268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53B"/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20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190 people, useful for biometric</a:t>
            </a:r>
            <a:r>
              <a:rPr lang="en-US" baseline="0" dirty="0" smtClean="0"/>
              <a:t> identification, gender recognition</a:t>
            </a:r>
            <a:r>
              <a:rPr lang="en-US" baseline="0" smtClean="0"/>
              <a:t>, labeled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16176" y="6153866"/>
            <a:ext cx="571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pydataannarbor@gmail.com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January 9, </a:t>
            </a:r>
            <a:r>
              <a:rPr lang="en-US" dirty="0" smtClean="0">
                <a:solidFill>
                  <a:schemeClr val="tx1"/>
                </a:solidFill>
              </a:rPr>
              <a:t>2017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&amp; Sponsors</a:t>
            </a:r>
            <a:endParaRPr lang="en-US" dirty="0"/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0588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3143960" y="4597807"/>
            <a:ext cx="2122364" cy="535309"/>
          </a:xfrm>
          <a:prstGeom prst="rect">
            <a:avLst/>
          </a:prstGeom>
          <a:solidFill>
            <a:srgbClr val="0A172D"/>
          </a:solidFill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29245"/>
          </a:xfrm>
        </p:spPr>
        <p:txBody>
          <a:bodyPr>
            <a:noAutofit/>
          </a:bodyPr>
          <a:lstStyle/>
          <a:p>
            <a:r>
              <a:rPr lang="en-US" sz="2400" dirty="0" smtClean="0"/>
              <a:t>Emergency exits</a:t>
            </a:r>
          </a:p>
          <a:p>
            <a:endParaRPr lang="en-US" sz="1000" dirty="0" smtClean="0"/>
          </a:p>
          <a:p>
            <a:r>
              <a:rPr lang="en-US" sz="2400" dirty="0" smtClean="0"/>
              <a:t>Speakers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400" dirty="0" smtClean="0"/>
              <a:t>Feedback</a:t>
            </a:r>
          </a:p>
          <a:p>
            <a:endParaRPr lang="en-US" sz="1000" dirty="0" smtClean="0"/>
          </a:p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PyDataAnnArbor</a:t>
            </a:r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Unless quick, hold questions until the end</a:t>
            </a:r>
          </a:p>
          <a:p>
            <a:endParaRPr lang="en-US" sz="1000" dirty="0"/>
          </a:p>
          <a:p>
            <a:r>
              <a:rPr lang="en-US" sz="2400" dirty="0" smtClean="0"/>
              <a:t>We’re in a borrowed space, please clean up after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Code of Conduct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smtClean="0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2377" y="4322525"/>
            <a:ext cx="817934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 err="1" smtClean="0">
                <a:solidFill>
                  <a:srgbClr val="546870"/>
                </a:solidFill>
                <a:latin typeface="Open Sans"/>
                <a:cs typeface="Open Sans"/>
              </a:rPr>
              <a:t>df.to_parquet</a:t>
            </a:r>
            <a:r>
              <a:rPr lang="en-US" sz="4800" dirty="0" smtClean="0">
                <a:solidFill>
                  <a:srgbClr val="546870"/>
                </a:solidFill>
                <a:latin typeface="Open Sans"/>
                <a:cs typeface="Open Sans"/>
              </a:rPr>
              <a:t>(‘</a:t>
            </a:r>
            <a:r>
              <a:rPr lang="en-US" sz="4800" dirty="0" err="1" smtClean="0">
                <a:solidFill>
                  <a:srgbClr val="546870"/>
                </a:solidFill>
                <a:latin typeface="Open Sans"/>
                <a:cs typeface="Open Sans"/>
              </a:rPr>
              <a:t>data.parq</a:t>
            </a:r>
            <a:r>
              <a:rPr lang="en-US" sz="4800" dirty="0" smtClean="0">
                <a:solidFill>
                  <a:srgbClr val="546870"/>
                </a:solidFill>
                <a:latin typeface="Open Sans"/>
                <a:cs typeface="Open Sans"/>
              </a:rPr>
              <a:t>’)</a:t>
            </a:r>
          </a:p>
          <a:p>
            <a:pPr algn="ctr"/>
            <a:r>
              <a:rPr lang="en-US" sz="4800" dirty="0" err="1" smtClean="0">
                <a:solidFill>
                  <a:srgbClr val="546870"/>
                </a:solidFill>
                <a:latin typeface="Open Sans"/>
                <a:cs typeface="Open Sans"/>
              </a:rPr>
              <a:t>df.read_parquet</a:t>
            </a:r>
            <a:r>
              <a:rPr lang="en-US" sz="4800" dirty="0">
                <a:solidFill>
                  <a:srgbClr val="546870"/>
                </a:solidFill>
                <a:latin typeface="Open Sans"/>
                <a:cs typeface="Open Sans"/>
              </a:rPr>
              <a:t>(‘</a:t>
            </a:r>
            <a:r>
              <a:rPr lang="en-US" sz="4800" dirty="0" err="1">
                <a:solidFill>
                  <a:srgbClr val="546870"/>
                </a:solidFill>
                <a:latin typeface="Open Sans"/>
                <a:cs typeface="Open Sans"/>
              </a:rPr>
              <a:t>data.parq</a:t>
            </a:r>
            <a:r>
              <a:rPr lang="en-US" sz="4800" dirty="0">
                <a:solidFill>
                  <a:srgbClr val="546870"/>
                </a:solidFill>
                <a:latin typeface="Open Sans"/>
                <a:cs typeface="Open Sans"/>
              </a:rPr>
              <a:t>’)</a:t>
            </a:r>
          </a:p>
          <a:p>
            <a:pPr algn="ctr"/>
            <a:endParaRPr lang="en-US" sz="48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7" name="Picture 6" descr="parqu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9865"/>
            <a:ext cx="8229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9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969" y="-307402"/>
            <a:ext cx="9645938" cy="3387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3145"/>
            <a:ext cx="8229600" cy="1143000"/>
          </a:xfrm>
        </p:spPr>
        <p:txBody>
          <a:bodyPr>
            <a:normAutofit/>
          </a:bodyPr>
          <a:lstStyle/>
          <a:p>
            <a:r>
              <a:rPr lang="en-US" sz="3100" b="0" dirty="0" smtClean="0"/>
              <a:t>Data </a:t>
            </a:r>
            <a:r>
              <a:rPr lang="en-US" sz="3100" b="0" dirty="0" smtClean="0"/>
              <a:t>Scientist</a:t>
            </a:r>
            <a:endParaRPr lang="en-US" sz="3100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51789"/>
            <a:ext cx="822960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46870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dirty="0" err="1" smtClean="0"/>
              <a:t>careers.tdameritrade.com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48744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_swarm_630x6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89" y="900555"/>
            <a:ext cx="2524422" cy="252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"/>
            <a:ext cx="8229600" cy="1143000"/>
          </a:xfrm>
        </p:spPr>
        <p:txBody>
          <a:bodyPr/>
          <a:lstStyle/>
          <a:p>
            <a:r>
              <a:rPr lang="en-US" dirty="0" smtClean="0"/>
              <a:t>Next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6165" y="3795055"/>
            <a:ext cx="6651731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Who: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Katy Huff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What: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Doing Our Best: Practices in Open, </a:t>
            </a:r>
          </a:p>
          <a:p>
            <a:pPr algn="ctr"/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Reproducible, Scientific Computing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Thursday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,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February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15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,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2017 (6:00pm)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763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January 9, </a:t>
            </a:r>
            <a:r>
              <a:rPr lang="en-US" dirty="0" smtClean="0">
                <a:solidFill>
                  <a:schemeClr val="tx1"/>
                </a:solidFill>
              </a:rPr>
              <a:t>2017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129</Words>
  <Application>Microsoft Macintosh PowerPoint</Application>
  <PresentationFormat>On-screen Show (4:3)</PresentationFormat>
  <Paragraphs>35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Acknowledgements &amp; Sponsors</vt:lpstr>
      <vt:lpstr>Important Points</vt:lpstr>
      <vt:lpstr>PyData Code of Conduct</vt:lpstr>
      <vt:lpstr>Quick Icebreaker</vt:lpstr>
      <vt:lpstr>This Month in Data Science</vt:lpstr>
      <vt:lpstr>Data Scientist</vt:lpstr>
      <vt:lpstr>Next Event</vt:lpstr>
      <vt:lpstr>PowerPoint Presentation</vt:lpstr>
    </vt:vector>
  </TitlesOfParts>
  <Company>TDA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Sean Law</cp:lastModifiedBy>
  <cp:revision>175</cp:revision>
  <dcterms:created xsi:type="dcterms:W3CDTF">2017-02-26T18:21:16Z</dcterms:created>
  <dcterms:modified xsi:type="dcterms:W3CDTF">2018-01-09T13:57:20Z</dcterms:modified>
</cp:coreProperties>
</file>