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9" r:id="rId4"/>
    <p:sldId id="261" r:id="rId5"/>
    <p:sldId id="263" r:id="rId6"/>
    <p:sldId id="262" r:id="rId7"/>
    <p:sldId id="268" r:id="rId8"/>
    <p:sldId id="264" r:id="rId9"/>
    <p:sldId id="270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190 people, useful for biometric</a:t>
            </a:r>
            <a:r>
              <a:rPr lang="en-US" baseline="0" dirty="0" smtClean="0"/>
              <a:t> identification, gender recognition</a:t>
            </a:r>
            <a:r>
              <a:rPr lang="en-US" baseline="0" smtClean="0"/>
              <a:t>, labeled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February 15, 2018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careers.tdameritrade.com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972" y="4322525"/>
            <a:ext cx="806016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solidFill>
                  <a:srgbClr val="546870"/>
                </a:solidFill>
                <a:latin typeface="Open Sans"/>
                <a:cs typeface="Open Sans"/>
              </a:rPr>
              <a:t>Scientific Computing with Python</a:t>
            </a:r>
            <a:endParaRPr lang="en-US" sz="4000" dirty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4000" dirty="0" smtClean="0">
                <a:solidFill>
                  <a:srgbClr val="546870"/>
                </a:solidFill>
                <a:latin typeface="Open Sans"/>
                <a:cs typeface="Open Sans"/>
              </a:rPr>
              <a:t>Austin, Texas July 9-15, 2018</a:t>
            </a:r>
            <a:endParaRPr lang="en-US" sz="40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 descr="SciPy2018-Logo-500x134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707243"/>
            <a:ext cx="6350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34394" y="3795055"/>
            <a:ext cx="6275275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Holden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Karau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Big Data with Apache Spark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Thursday,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March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13, 2018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February 15, 2018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123</Words>
  <Application>Microsoft Macintosh PowerPoint</Application>
  <PresentationFormat>On-screen Show (4:3)</PresentationFormat>
  <Paragraphs>34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Next Event</vt:lpstr>
      <vt:lpstr>PowerPoint Presentation</vt:lpstr>
      <vt:lpstr>PowerPoint Presentation</vt:lpstr>
      <vt:lpstr>Data Scientist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185</cp:revision>
  <dcterms:created xsi:type="dcterms:W3CDTF">2017-02-26T18:21:16Z</dcterms:created>
  <dcterms:modified xsi:type="dcterms:W3CDTF">2018-02-12T14:40:25Z</dcterms:modified>
</cp:coreProperties>
</file>