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0" r:id="rId3"/>
    <p:sldId id="259" r:id="rId4"/>
    <p:sldId id="261" r:id="rId5"/>
    <p:sldId id="263" r:id="rId6"/>
    <p:sldId id="262" r:id="rId7"/>
    <p:sldId id="269" r:id="rId8"/>
    <p:sldId id="271" r:id="rId9"/>
    <p:sldId id="268" r:id="rId10"/>
    <p:sldId id="264" r:id="rId11"/>
    <p:sldId id="270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453B"/>
    <a:srgbClr val="0A172D"/>
    <a:srgbClr val="5468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6"/>
  </p:normalViewPr>
  <p:slideViewPr>
    <p:cSldViewPr snapToGrid="0" snapToObjects="1">
      <p:cViewPr varScale="1">
        <p:scale>
          <a:sx n="106" d="100"/>
          <a:sy n="106" d="100"/>
        </p:scale>
        <p:origin x="180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B69ECD-F9AB-FC4E-90AC-326AAAF914AC}" type="datetimeFigureOut">
              <a:rPr lang="en-US" smtClean="0"/>
              <a:t>4/10/18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A7E632-5EF9-524C-996D-387ADE8E6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9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EC9BAA-1B7E-A446-A2B3-00C89FDCBD52}" type="datetimeFigureOut">
              <a:rPr lang="en-US" smtClean="0"/>
              <a:t>4/10/18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CB6FE6-04A5-8B4E-85F5-152CE2068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509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B6FE6-04A5-8B4E-85F5-152CE20686F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821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B6FE6-04A5-8B4E-85F5-152CE20686F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978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B6FE6-04A5-8B4E-85F5-152CE20686F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1098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B6FE6-04A5-8B4E-85F5-152CE20686F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3023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B6FE6-04A5-8B4E-85F5-152CE20686F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978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4/10/18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76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4/10/18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353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4/10/18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74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4687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14668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4/10/18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PyDataLogoAnnArbo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908" y="5965586"/>
            <a:ext cx="1491786" cy="74589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1716176" y="6153866"/>
            <a:ext cx="5711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546870"/>
                </a:solidFill>
                <a:latin typeface="Open Sans"/>
                <a:cs typeface="Open Sans"/>
              </a:rPr>
              <a:t>@</a:t>
            </a:r>
            <a:r>
              <a:rPr lang="en-US" dirty="0" err="1" smtClean="0">
                <a:solidFill>
                  <a:srgbClr val="546870"/>
                </a:solidFill>
                <a:latin typeface="Open Sans"/>
                <a:cs typeface="Open Sans"/>
              </a:rPr>
              <a:t>PyDataAnnArbor</a:t>
            </a:r>
            <a:endParaRPr lang="en-US" dirty="0" smtClean="0">
              <a:solidFill>
                <a:srgbClr val="546870"/>
              </a:solidFill>
              <a:latin typeface="Open Sans"/>
              <a:cs typeface="Open Sans"/>
            </a:endParaRPr>
          </a:p>
          <a:p>
            <a:pPr algn="ctr"/>
            <a:r>
              <a:rPr lang="en-US" dirty="0" err="1" smtClean="0">
                <a:solidFill>
                  <a:srgbClr val="546870"/>
                </a:solidFill>
                <a:latin typeface="Open Sans"/>
                <a:cs typeface="Open Sans"/>
              </a:rPr>
              <a:t>pydataannarbor@gmail.com</a:t>
            </a:r>
            <a:endParaRPr lang="en-US" dirty="0">
              <a:solidFill>
                <a:srgbClr val="546870"/>
              </a:solidFill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3506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4/10/18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133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4/10/18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770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4/10/18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664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4/10/18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996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4/10/18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200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4/10/18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029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4/10/18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940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546870"/>
                </a:solidFill>
                <a:latin typeface="Open Sans"/>
                <a:cs typeface="Open Sans"/>
              </a:defRPr>
            </a:lvl1pPr>
          </a:lstStyle>
          <a:p>
            <a:fld id="{764FC402-F86F-7E47-81B8-16B12E4887E4}" type="datetimeFigureOut">
              <a:rPr lang="en-US" smtClean="0"/>
              <a:pPr/>
              <a:t>4/10/18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546870"/>
                </a:solidFill>
                <a:latin typeface="Open Sans"/>
                <a:cs typeface="Open San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546870"/>
                </a:solidFill>
                <a:latin typeface="Open Sans"/>
                <a:cs typeface="Open Sans"/>
              </a:defRPr>
            </a:lvl1pPr>
          </a:lstStyle>
          <a:p>
            <a:fld id="{24FFA4D6-6485-1C41-8751-523ADB606C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916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000" b="1" kern="1200">
          <a:solidFill>
            <a:srgbClr val="546870"/>
          </a:solidFill>
          <a:latin typeface="Open Sans"/>
          <a:ea typeface="+mj-ea"/>
          <a:cs typeface="Open San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546870"/>
          </a:solidFill>
          <a:latin typeface="Open Sans"/>
          <a:ea typeface="+mn-ea"/>
          <a:cs typeface="Open San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546870"/>
          </a:solidFill>
          <a:latin typeface="Open Sans"/>
          <a:ea typeface="+mn-ea"/>
          <a:cs typeface="Open San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546870"/>
          </a:solidFill>
          <a:latin typeface="Open Sans"/>
          <a:ea typeface="+mn-ea"/>
          <a:cs typeface="Open San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546870"/>
          </a:solidFill>
          <a:latin typeface="Open Sans"/>
          <a:ea typeface="+mn-ea"/>
          <a:cs typeface="Open San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546870"/>
          </a:solidFill>
          <a:latin typeface="Open Sans"/>
          <a:ea typeface="+mn-ea"/>
          <a:cs typeface="Open San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762500"/>
            <a:ext cx="64008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April 10, 2018</a:t>
            </a:r>
          </a:p>
        </p:txBody>
      </p:sp>
      <p:pic>
        <p:nvPicPr>
          <p:cNvPr id="5" name="Picture 4" descr="PyDataLogoAnnArbo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17020"/>
            <a:ext cx="77724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53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762500"/>
            <a:ext cx="64008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April 10, 2018</a:t>
            </a:r>
          </a:p>
        </p:txBody>
      </p:sp>
      <p:pic>
        <p:nvPicPr>
          <p:cNvPr id="5" name="Picture 4" descr="PyDataLogoAnnArbo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17020"/>
            <a:ext cx="77724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40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3425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d_ameritrade_v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960" y="1630918"/>
            <a:ext cx="6029928" cy="21178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 &amp; Sponsors</a:t>
            </a:r>
            <a:endParaRPr lang="en-US" dirty="0"/>
          </a:p>
        </p:txBody>
      </p:sp>
      <p:pic>
        <p:nvPicPr>
          <p:cNvPr id="5" name="Picture 4" descr="numfocu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217" y="1805886"/>
            <a:ext cx="1942860" cy="1942860"/>
          </a:xfrm>
          <a:prstGeom prst="rect">
            <a:avLst/>
          </a:prstGeom>
        </p:spPr>
      </p:pic>
      <p:pic>
        <p:nvPicPr>
          <p:cNvPr id="7" name="Picture 6" descr="MIDASsignature-acronym-white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062"/>
          <a:stretch/>
        </p:blipFill>
        <p:spPr>
          <a:xfrm>
            <a:off x="3143960" y="4597807"/>
            <a:ext cx="2122364" cy="535309"/>
          </a:xfrm>
          <a:prstGeom prst="rect">
            <a:avLst/>
          </a:prstGeom>
          <a:solidFill>
            <a:srgbClr val="0A172D"/>
          </a:solidFill>
        </p:spPr>
      </p:pic>
    </p:spTree>
    <p:extLst>
      <p:ext uri="{BB962C8B-B14F-4D97-AF65-F5344CB8AC3E}">
        <p14:creationId xmlns:p14="http://schemas.microsoft.com/office/powerpoint/2010/main" val="99755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329245"/>
          </a:xfrm>
        </p:spPr>
        <p:txBody>
          <a:bodyPr>
            <a:noAutofit/>
          </a:bodyPr>
          <a:lstStyle/>
          <a:p>
            <a:r>
              <a:rPr lang="en-US" sz="2400" dirty="0" smtClean="0"/>
              <a:t>Emergency exits</a:t>
            </a:r>
          </a:p>
          <a:p>
            <a:endParaRPr lang="en-US" sz="1000" dirty="0" smtClean="0"/>
          </a:p>
          <a:p>
            <a:r>
              <a:rPr lang="en-US" sz="2400" dirty="0" smtClean="0"/>
              <a:t>Speakers</a:t>
            </a:r>
          </a:p>
          <a:p>
            <a:pPr marL="0" indent="0">
              <a:buNone/>
            </a:pPr>
            <a:endParaRPr lang="en-US" sz="1000" dirty="0" smtClean="0"/>
          </a:p>
          <a:p>
            <a:r>
              <a:rPr lang="en-US" sz="2400" dirty="0" smtClean="0"/>
              <a:t>Feedback</a:t>
            </a:r>
          </a:p>
          <a:p>
            <a:endParaRPr lang="en-US" sz="1000" dirty="0" smtClean="0"/>
          </a:p>
          <a:p>
            <a:r>
              <a:rPr lang="en-US" sz="2400" dirty="0" smtClean="0"/>
              <a:t>https://</a:t>
            </a:r>
            <a:r>
              <a:rPr lang="en-US" sz="2400" dirty="0" err="1" smtClean="0"/>
              <a:t>github.com</a:t>
            </a:r>
            <a:r>
              <a:rPr lang="en-US" sz="2400" dirty="0" smtClean="0"/>
              <a:t>/</a:t>
            </a:r>
            <a:r>
              <a:rPr lang="en-US" sz="2400" dirty="0" err="1" smtClean="0"/>
              <a:t>PyDataAnnArbor</a:t>
            </a:r>
            <a:endParaRPr lang="en-US" sz="2400" dirty="0" smtClean="0"/>
          </a:p>
          <a:p>
            <a:endParaRPr lang="en-US" sz="1000" dirty="0"/>
          </a:p>
          <a:p>
            <a:r>
              <a:rPr lang="en-US" sz="2400" dirty="0" smtClean="0"/>
              <a:t>Unless quick, hold questions until the end</a:t>
            </a:r>
          </a:p>
          <a:p>
            <a:endParaRPr lang="en-US" sz="1000" dirty="0"/>
          </a:p>
          <a:p>
            <a:r>
              <a:rPr lang="en-US" sz="2400" dirty="0" smtClean="0"/>
              <a:t>We’re in a borrowed space, please clean up after yourself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1754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PyData</a:t>
            </a:r>
            <a:r>
              <a:rPr lang="en-US" dirty="0" smtClean="0"/>
              <a:t> Code of Conduct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19223" y="3092453"/>
            <a:ext cx="7705555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>
                <a:solidFill>
                  <a:srgbClr val="546870"/>
                </a:solidFill>
                <a:latin typeface="Open Sans"/>
                <a:cs typeface="Open Sans"/>
              </a:rPr>
              <a:t>http://</a:t>
            </a:r>
            <a:r>
              <a:rPr lang="en-US" sz="3200" dirty="0" err="1" smtClean="0">
                <a:solidFill>
                  <a:srgbClr val="546870"/>
                </a:solidFill>
                <a:latin typeface="Open Sans"/>
                <a:cs typeface="Open Sans"/>
              </a:rPr>
              <a:t>pydata.org</a:t>
            </a:r>
            <a:r>
              <a:rPr lang="en-US" sz="3200" dirty="0" smtClean="0">
                <a:solidFill>
                  <a:srgbClr val="546870"/>
                </a:solidFill>
                <a:latin typeface="Open Sans"/>
                <a:cs typeface="Open Sans"/>
              </a:rPr>
              <a:t>/code-of-</a:t>
            </a:r>
            <a:r>
              <a:rPr lang="en-US" sz="3200" dirty="0" err="1" smtClean="0">
                <a:solidFill>
                  <a:srgbClr val="546870"/>
                </a:solidFill>
                <a:latin typeface="Open Sans"/>
                <a:cs typeface="Open Sans"/>
              </a:rPr>
              <a:t>conduct.html</a:t>
            </a:r>
            <a:endParaRPr lang="en-US" sz="3200" dirty="0">
              <a:solidFill>
                <a:srgbClr val="546870"/>
              </a:solidFill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87211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48826"/>
            <a:ext cx="8229600" cy="1143000"/>
          </a:xfrm>
        </p:spPr>
        <p:txBody>
          <a:bodyPr/>
          <a:lstStyle/>
          <a:p>
            <a:r>
              <a:rPr lang="en-US" smtClean="0"/>
              <a:t>Quick Icebreaker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42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11867"/>
            <a:ext cx="8229600" cy="1143000"/>
          </a:xfrm>
        </p:spPr>
        <p:txBody>
          <a:bodyPr/>
          <a:lstStyle/>
          <a:p>
            <a:r>
              <a:rPr lang="en-US" dirty="0" smtClean="0"/>
              <a:t>This Month in Data Science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98580" y="4659411"/>
            <a:ext cx="69469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>
                <a:solidFill>
                  <a:srgbClr val="546870"/>
                </a:solidFill>
                <a:latin typeface="Open Sans"/>
                <a:cs typeface="Open Sans"/>
              </a:rPr>
              <a:t>https://</a:t>
            </a:r>
            <a:r>
              <a:rPr lang="en-US" sz="3200" dirty="0" err="1">
                <a:solidFill>
                  <a:srgbClr val="546870"/>
                </a:solidFill>
                <a:latin typeface="Open Sans"/>
                <a:cs typeface="Open Sans"/>
              </a:rPr>
              <a:t>github.com</a:t>
            </a:r>
            <a:r>
              <a:rPr lang="en-US" sz="3200" dirty="0">
                <a:solidFill>
                  <a:srgbClr val="546870"/>
                </a:solidFill>
                <a:latin typeface="Open Sans"/>
                <a:cs typeface="Open Sans"/>
              </a:rPr>
              <a:t>/</a:t>
            </a:r>
            <a:r>
              <a:rPr lang="en-US" sz="3200" dirty="0" err="1">
                <a:solidFill>
                  <a:srgbClr val="546870"/>
                </a:solidFill>
                <a:latin typeface="Open Sans"/>
                <a:cs typeface="Open Sans"/>
              </a:rPr>
              <a:t>pytorch</a:t>
            </a:r>
            <a:r>
              <a:rPr lang="en-US" sz="3200" dirty="0">
                <a:solidFill>
                  <a:srgbClr val="546870"/>
                </a:solidFill>
                <a:latin typeface="Open Sans"/>
                <a:cs typeface="Open Sans"/>
              </a:rPr>
              <a:t>/</a:t>
            </a:r>
            <a:r>
              <a:rPr lang="en-US" sz="3200" dirty="0" err="1">
                <a:solidFill>
                  <a:srgbClr val="546870"/>
                </a:solidFill>
                <a:latin typeface="Open Sans"/>
                <a:cs typeface="Open Sans"/>
              </a:rPr>
              <a:t>pytorch</a:t>
            </a:r>
            <a:endParaRPr lang="en-US" sz="3200" dirty="0">
              <a:solidFill>
                <a:srgbClr val="546870"/>
              </a:solidFill>
              <a:latin typeface="Open Sans"/>
              <a:cs typeface="Open San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49500"/>
            <a:ext cx="9144000" cy="2157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09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d_ameritrade_v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0969" y="-307402"/>
            <a:ext cx="9645938" cy="33878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03145"/>
            <a:ext cx="8229600" cy="1143000"/>
          </a:xfrm>
        </p:spPr>
        <p:txBody>
          <a:bodyPr>
            <a:normAutofit/>
          </a:bodyPr>
          <a:lstStyle/>
          <a:p>
            <a:r>
              <a:rPr lang="en-US" sz="3100" b="0" smtClean="0"/>
              <a:t>Data Scientist		Data Analyst</a:t>
            </a:r>
            <a:endParaRPr lang="en-US" sz="3100" b="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451789"/>
            <a:ext cx="8229600" cy="1257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546870"/>
                </a:solidFill>
                <a:latin typeface="Open Sans"/>
                <a:ea typeface="+mj-ea"/>
                <a:cs typeface="Open Sans"/>
              </a:defRPr>
            </a:lvl1pPr>
          </a:lstStyle>
          <a:p>
            <a:r>
              <a:rPr lang="en-US" dirty="0" err="1" smtClean="0"/>
              <a:t>jobs</a:t>
            </a:r>
            <a:r>
              <a:rPr lang="en-US" dirty="0" err="1" smtClean="0"/>
              <a:t>.tdameritrade.com</a:t>
            </a:r>
            <a:endParaRPr lang="en-US" sz="3100" dirty="0"/>
          </a:p>
        </p:txBody>
      </p:sp>
    </p:spTree>
    <p:extLst>
      <p:ext uri="{BB962C8B-B14F-4D97-AF65-F5344CB8AC3E}">
        <p14:creationId xmlns:p14="http://schemas.microsoft.com/office/powerpoint/2010/main" val="148744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533"/>
            <a:ext cx="8229600" cy="1143000"/>
          </a:xfrm>
        </p:spPr>
        <p:txBody>
          <a:bodyPr/>
          <a:lstStyle/>
          <a:p>
            <a:r>
              <a:rPr lang="en-US" dirty="0" smtClean="0"/>
              <a:t>New Meetup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592445" y="5058414"/>
            <a:ext cx="19591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smtClean="0">
                <a:solidFill>
                  <a:srgbClr val="546870"/>
                </a:solidFill>
                <a:latin typeface="Open Sans"/>
                <a:cs typeface="Open Sans"/>
              </a:rPr>
              <a:t>Doug Lance</a:t>
            </a:r>
            <a:endParaRPr lang="en-US" sz="2400" dirty="0">
              <a:solidFill>
                <a:srgbClr val="546870"/>
              </a:solidFill>
              <a:latin typeface="Open Sans"/>
              <a:cs typeface="Open San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71" y="850900"/>
            <a:ext cx="8406458" cy="472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724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_swarm_630x63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9789" y="900555"/>
            <a:ext cx="2524422" cy="25244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533"/>
            <a:ext cx="8229600" cy="1143000"/>
          </a:xfrm>
        </p:spPr>
        <p:txBody>
          <a:bodyPr/>
          <a:lstStyle/>
          <a:p>
            <a:r>
              <a:rPr lang="en-US" dirty="0" smtClean="0"/>
              <a:t>Next Event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96500" y="3795055"/>
            <a:ext cx="6751079" cy="20621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546870"/>
                </a:solidFill>
                <a:latin typeface="Open Sans"/>
                <a:cs typeface="Open Sans"/>
              </a:rPr>
              <a:t>Who: </a:t>
            </a:r>
            <a:r>
              <a:rPr lang="en-US" sz="2400" dirty="0" smtClean="0">
                <a:solidFill>
                  <a:srgbClr val="546870"/>
                </a:solidFill>
                <a:latin typeface="Open Sans"/>
                <a:cs typeface="Open Sans"/>
              </a:rPr>
              <a:t>Travis Oliphant</a:t>
            </a:r>
          </a:p>
          <a:p>
            <a:pPr algn="ctr"/>
            <a:endParaRPr lang="en-US" sz="1600" dirty="0" smtClean="0">
              <a:solidFill>
                <a:srgbClr val="546870"/>
              </a:solidFill>
              <a:latin typeface="Open Sans"/>
              <a:cs typeface="Open Sans"/>
            </a:endParaRPr>
          </a:p>
          <a:p>
            <a:pPr algn="ctr"/>
            <a:r>
              <a:rPr lang="en-US" sz="2400" b="1" dirty="0" smtClean="0">
                <a:solidFill>
                  <a:srgbClr val="546870"/>
                </a:solidFill>
                <a:latin typeface="Open Sans"/>
                <a:cs typeface="Open Sans"/>
              </a:rPr>
              <a:t>What: </a:t>
            </a:r>
            <a:r>
              <a:rPr lang="en-US" sz="2400" dirty="0" smtClean="0">
                <a:solidFill>
                  <a:srgbClr val="546870"/>
                </a:solidFill>
                <a:latin typeface="Open Sans"/>
                <a:cs typeface="Open Sans"/>
              </a:rPr>
              <a:t>XND: A Cross-language Set of Libraries </a:t>
            </a:r>
          </a:p>
          <a:p>
            <a:pPr algn="ctr"/>
            <a:r>
              <a:rPr lang="en-US" sz="2400" dirty="0" smtClean="0">
                <a:solidFill>
                  <a:srgbClr val="546870"/>
                </a:solidFill>
                <a:latin typeface="Open Sans"/>
                <a:cs typeface="Open Sans"/>
              </a:rPr>
              <a:t>for General Typed Containers</a:t>
            </a:r>
          </a:p>
          <a:p>
            <a:pPr algn="ctr"/>
            <a:endParaRPr lang="en-US" sz="1600" dirty="0" smtClean="0">
              <a:solidFill>
                <a:srgbClr val="546870"/>
              </a:solidFill>
              <a:latin typeface="Open Sans"/>
              <a:cs typeface="Open Sans"/>
            </a:endParaRPr>
          </a:p>
          <a:p>
            <a:pPr algn="ctr"/>
            <a:r>
              <a:rPr lang="en-US" sz="2400" b="1" dirty="0" smtClean="0">
                <a:solidFill>
                  <a:srgbClr val="546870"/>
                </a:solidFill>
                <a:latin typeface="Open Sans"/>
                <a:cs typeface="Open Sans"/>
              </a:rPr>
              <a:t>When:</a:t>
            </a:r>
            <a:r>
              <a:rPr lang="en-US" sz="2400" dirty="0" smtClean="0">
                <a:solidFill>
                  <a:srgbClr val="546870"/>
                </a:solidFill>
                <a:latin typeface="Open Sans"/>
                <a:cs typeface="Open Sans"/>
              </a:rPr>
              <a:t> Wednesday, May 9, 2018 (6:00pm)</a:t>
            </a:r>
            <a:endParaRPr lang="en-US" sz="2400" dirty="0">
              <a:solidFill>
                <a:srgbClr val="546870"/>
              </a:solidFill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31976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2889</TotalTime>
  <Words>98</Words>
  <Application>Microsoft Macintosh PowerPoint</Application>
  <PresentationFormat>On-screen Show (4:3)</PresentationFormat>
  <Paragraphs>36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Open Sans</vt:lpstr>
      <vt:lpstr>Office Theme</vt:lpstr>
      <vt:lpstr>PowerPoint Presentation</vt:lpstr>
      <vt:lpstr>Acknowledgements &amp; Sponsors</vt:lpstr>
      <vt:lpstr>Important Points</vt:lpstr>
      <vt:lpstr>PyData Code of Conduct</vt:lpstr>
      <vt:lpstr>Quick Icebreaker</vt:lpstr>
      <vt:lpstr>This Month in Data Science</vt:lpstr>
      <vt:lpstr>Data Scientist  Data Analyst</vt:lpstr>
      <vt:lpstr>New Meetup</vt:lpstr>
      <vt:lpstr>Next Event</vt:lpstr>
      <vt:lpstr>PowerPoint Presentation</vt:lpstr>
      <vt:lpstr>PowerPoint Presentation</vt:lpstr>
    </vt:vector>
  </TitlesOfParts>
  <Company>TDA</Company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Law</dc:creator>
  <cp:lastModifiedBy>Microsoft Office User</cp:lastModifiedBy>
  <cp:revision>207</cp:revision>
  <dcterms:created xsi:type="dcterms:W3CDTF">2017-02-26T18:21:16Z</dcterms:created>
  <dcterms:modified xsi:type="dcterms:W3CDTF">2018-04-10T17:40:28Z</dcterms:modified>
</cp:coreProperties>
</file>