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0" r:id="rId3"/>
    <p:sldId id="259" r:id="rId4"/>
    <p:sldId id="261" r:id="rId5"/>
    <p:sldId id="263" r:id="rId6"/>
    <p:sldId id="262" r:id="rId7"/>
    <p:sldId id="268" r:id="rId8"/>
    <p:sldId id="264" r:id="rId9"/>
    <p:sldId id="270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53B"/>
    <a:srgbClr val="0A172D"/>
    <a:srgbClr val="546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18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69ECD-F9AB-FC4E-90AC-326AAAF914AC}" type="datetimeFigureOut">
              <a:rPr lang="en-US" smtClean="0"/>
              <a:t>8/7/18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7E632-5EF9-524C-996D-387ADE8E6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C9BAA-1B7E-A446-A2B3-00C89FDCBD52}" type="datetimeFigureOut">
              <a:rPr lang="en-US" smtClean="0"/>
              <a:t>8/7/18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B6FE6-04A5-8B4E-85F5-152CE206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0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2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09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5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4687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4668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PyDataLogoAnnArb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08" y="5965586"/>
            <a:ext cx="1491786" cy="74589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716176" y="6153866"/>
            <a:ext cx="571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546870"/>
                </a:solidFill>
                <a:latin typeface="Open Sans"/>
                <a:cs typeface="Open Sans"/>
              </a:rPr>
              <a:t>@</a:t>
            </a:r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</a:t>
            </a:r>
            <a:endParaRPr lang="en-US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pydataannarbor@gmail.com</a:t>
            </a:r>
            <a:endParaRPr lang="en-US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506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3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7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8/7/18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6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8/7/18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8/7/18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0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2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764FC402-F86F-7E47-81B8-16B12E4887E4}" type="datetimeFigureOut">
              <a:rPr lang="en-US" smtClean="0"/>
              <a:pPr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24FFA4D6-6485-1C41-8751-523ADB606C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1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rgbClr val="546870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46870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46870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46870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August 7, 2018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3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969" y="-307402"/>
            <a:ext cx="9645938" cy="33878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03145"/>
            <a:ext cx="8229600" cy="1143000"/>
          </a:xfrm>
        </p:spPr>
        <p:txBody>
          <a:bodyPr>
            <a:normAutofit/>
          </a:bodyPr>
          <a:lstStyle/>
          <a:p>
            <a:r>
              <a:rPr lang="en-US" sz="3100" b="0" dirty="0" smtClean="0"/>
              <a:t>Data Scientist</a:t>
            </a:r>
            <a:endParaRPr lang="en-US" sz="3100" b="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451789"/>
            <a:ext cx="8229600" cy="1257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546870"/>
                </a:solidFill>
                <a:latin typeface="Open Sans"/>
                <a:ea typeface="+mj-ea"/>
                <a:cs typeface="Open Sans"/>
              </a:defRPr>
            </a:lvl1pPr>
          </a:lstStyle>
          <a:p>
            <a:r>
              <a:rPr lang="en-US" dirty="0" err="1" smtClean="0"/>
              <a:t>jobs.tdameritrade.com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48744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960" y="1630918"/>
            <a:ext cx="6029928" cy="21178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&amp; Sponsors</a:t>
            </a:r>
            <a:endParaRPr lang="en-US" dirty="0"/>
          </a:p>
        </p:txBody>
      </p:sp>
      <p:pic>
        <p:nvPicPr>
          <p:cNvPr id="5" name="Picture 4" descr="numfocu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17" y="1805886"/>
            <a:ext cx="1942860" cy="1942860"/>
          </a:xfrm>
          <a:prstGeom prst="rect">
            <a:avLst/>
          </a:prstGeom>
        </p:spPr>
      </p:pic>
      <p:pic>
        <p:nvPicPr>
          <p:cNvPr id="7" name="Picture 6" descr="MIDASsignature-acronym-white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62"/>
          <a:stretch/>
        </p:blipFill>
        <p:spPr>
          <a:xfrm>
            <a:off x="3143960" y="4597807"/>
            <a:ext cx="2122364" cy="535309"/>
          </a:xfrm>
          <a:prstGeom prst="rect">
            <a:avLst/>
          </a:prstGeom>
          <a:solidFill>
            <a:srgbClr val="0A172D"/>
          </a:solidFill>
        </p:spPr>
      </p:pic>
    </p:spTree>
    <p:extLst>
      <p:ext uri="{BB962C8B-B14F-4D97-AF65-F5344CB8AC3E}">
        <p14:creationId xmlns:p14="http://schemas.microsoft.com/office/powerpoint/2010/main" val="99755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329245"/>
          </a:xfrm>
        </p:spPr>
        <p:txBody>
          <a:bodyPr>
            <a:noAutofit/>
          </a:bodyPr>
          <a:lstStyle/>
          <a:p>
            <a:r>
              <a:rPr lang="en-US" sz="2400" dirty="0" smtClean="0"/>
              <a:t>Emergency exits</a:t>
            </a:r>
          </a:p>
          <a:p>
            <a:endParaRPr lang="en-US" sz="1000" dirty="0" smtClean="0"/>
          </a:p>
          <a:p>
            <a:r>
              <a:rPr lang="en-US" sz="2400" smtClean="0"/>
              <a:t>Feedback</a:t>
            </a:r>
            <a:endParaRPr lang="en-US" sz="2400" dirty="0" smtClean="0"/>
          </a:p>
          <a:p>
            <a:endParaRPr lang="en-US" sz="1000" dirty="0" smtClean="0"/>
          </a:p>
          <a:p>
            <a:r>
              <a:rPr lang="en-US" sz="2400" dirty="0" smtClean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PyDataAnnArbor</a:t>
            </a:r>
            <a:endParaRPr lang="en-US" sz="2400" dirty="0" smtClean="0"/>
          </a:p>
          <a:p>
            <a:endParaRPr lang="en-US" sz="1000" dirty="0"/>
          </a:p>
          <a:p>
            <a:r>
              <a:rPr lang="en-US" sz="2400" dirty="0" smtClean="0"/>
              <a:t>Unless quick, hold questions until the end</a:t>
            </a:r>
          </a:p>
          <a:p>
            <a:endParaRPr lang="en-US" sz="1000" dirty="0"/>
          </a:p>
          <a:p>
            <a:r>
              <a:rPr lang="en-US" sz="2400" dirty="0" smtClean="0"/>
              <a:t>We’re in a borrowed space, please clean up after yourself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5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PyData</a:t>
            </a:r>
            <a:r>
              <a:rPr lang="en-US" dirty="0" smtClean="0"/>
              <a:t> Code of Conduct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9223" y="3092453"/>
            <a:ext cx="770555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http://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pydata.org</a:t>
            </a:r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/code-of-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conduct.html</a:t>
            </a:r>
            <a:endParaRPr lang="en-US" sz="32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7211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8826"/>
            <a:ext cx="8229600" cy="1143000"/>
          </a:xfrm>
        </p:spPr>
        <p:txBody>
          <a:bodyPr/>
          <a:lstStyle/>
          <a:p>
            <a:r>
              <a:rPr lang="en-US" smtClean="0"/>
              <a:t>Quick Icebreaker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2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1867"/>
            <a:ext cx="8229600" cy="1143000"/>
          </a:xfrm>
        </p:spPr>
        <p:txBody>
          <a:bodyPr/>
          <a:lstStyle/>
          <a:p>
            <a:r>
              <a:rPr lang="en-US" dirty="0" smtClean="0"/>
              <a:t>This Month in Data Science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29551" y="5611245"/>
            <a:ext cx="68848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546870"/>
                </a:solidFill>
                <a:latin typeface="Open Sans"/>
                <a:cs typeface="Open Sans"/>
              </a:rPr>
              <a:t>https://</a:t>
            </a:r>
            <a:r>
              <a:rPr lang="en-US" sz="2000" dirty="0" err="1">
                <a:solidFill>
                  <a:srgbClr val="546870"/>
                </a:solidFill>
                <a:latin typeface="Open Sans"/>
                <a:cs typeface="Open Sans"/>
              </a:rPr>
              <a:t>blog.openai.com</a:t>
            </a:r>
            <a:r>
              <a:rPr lang="en-US" sz="2000" dirty="0">
                <a:solidFill>
                  <a:srgbClr val="546870"/>
                </a:solidFill>
                <a:latin typeface="Open Sans"/>
                <a:cs typeface="Open Sans"/>
              </a:rPr>
              <a:t>/</a:t>
            </a:r>
            <a:r>
              <a:rPr lang="en-US" sz="2000" dirty="0" err="1">
                <a:solidFill>
                  <a:srgbClr val="546870"/>
                </a:solidFill>
                <a:latin typeface="Open Sans"/>
                <a:cs typeface="Open Sans"/>
              </a:rPr>
              <a:t>openai</a:t>
            </a:r>
            <a:r>
              <a:rPr lang="en-US" sz="2000" dirty="0">
                <a:solidFill>
                  <a:srgbClr val="546870"/>
                </a:solidFill>
                <a:latin typeface="Open Sans"/>
                <a:cs typeface="Open Sans"/>
              </a:rPr>
              <a:t>-five-benchmark-results/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16" y="854241"/>
            <a:ext cx="6845968" cy="456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_swarm_630x6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789" y="900555"/>
            <a:ext cx="2524422" cy="25244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3"/>
            <a:ext cx="8229600" cy="1143000"/>
          </a:xfrm>
        </p:spPr>
        <p:txBody>
          <a:bodyPr/>
          <a:lstStyle/>
          <a:p>
            <a:r>
              <a:rPr lang="en-US" dirty="0" smtClean="0"/>
              <a:t>Next Event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9030" y="3795055"/>
            <a:ext cx="8466036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Who: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Irmak </a:t>
            </a:r>
            <a:r>
              <a:rPr lang="en-US" sz="2400" dirty="0" err="1" smtClean="0">
                <a:solidFill>
                  <a:srgbClr val="546870"/>
                </a:solidFill>
                <a:latin typeface="Open Sans"/>
                <a:cs typeface="Open Sans"/>
              </a:rPr>
              <a:t>Sirer</a:t>
            </a:r>
            <a:endParaRPr lang="en-US" sz="24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What: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Deep Learning Reveals the </a:t>
            </a:r>
            <a:r>
              <a:rPr lang="en-US" sz="2400" dirty="0" err="1" smtClean="0">
                <a:solidFill>
                  <a:srgbClr val="546870"/>
                </a:solidFill>
                <a:latin typeface="Open Sans"/>
                <a:cs typeface="Open Sans"/>
              </a:rPr>
              <a:t>Essense</a:t>
            </a:r>
            <a:r>
              <a:rPr lang="en-US" sz="2400" smtClean="0">
                <a:solidFill>
                  <a:srgbClr val="546870"/>
                </a:solidFill>
                <a:latin typeface="Open Sans"/>
                <a:cs typeface="Open Sans"/>
              </a:rPr>
              <a:t> of Matt Damon</a:t>
            </a:r>
            <a:endParaRPr lang="en-US" sz="24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When: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 Tuesday, September 11, 2018 (6:00pm)</a:t>
            </a:r>
            <a:endParaRPr lang="en-US" sz="24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1976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August 7, 2018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0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42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4750</TotalTime>
  <Words>90</Words>
  <Application>Microsoft Macintosh PowerPoint</Application>
  <PresentationFormat>On-screen Show (4:3)</PresentationFormat>
  <Paragraphs>30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Open Sans</vt:lpstr>
      <vt:lpstr>Arial</vt:lpstr>
      <vt:lpstr>Office Theme</vt:lpstr>
      <vt:lpstr>PowerPoint Presentation</vt:lpstr>
      <vt:lpstr>Acknowledgements &amp; Sponsors</vt:lpstr>
      <vt:lpstr>Important Points</vt:lpstr>
      <vt:lpstr>PyData Code of Conduct</vt:lpstr>
      <vt:lpstr>Quick Icebreaker</vt:lpstr>
      <vt:lpstr>This Month in Data Science</vt:lpstr>
      <vt:lpstr>Next Event</vt:lpstr>
      <vt:lpstr>PowerPoint Presentation</vt:lpstr>
      <vt:lpstr>PowerPoint Presentation</vt:lpstr>
      <vt:lpstr>Data Scientist</vt:lpstr>
    </vt:vector>
  </TitlesOfParts>
  <Company>TDA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Law</dc:creator>
  <cp:lastModifiedBy>Microsoft Office User</cp:lastModifiedBy>
  <cp:revision>242</cp:revision>
  <dcterms:created xsi:type="dcterms:W3CDTF">2017-02-26T18:21:16Z</dcterms:created>
  <dcterms:modified xsi:type="dcterms:W3CDTF">2018-08-07T15:28:04Z</dcterms:modified>
</cp:coreProperties>
</file>