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8" r:id="rId8"/>
    <p:sldId id="271" r:id="rId9"/>
    <p:sldId id="272" r:id="rId10"/>
    <p:sldId id="264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6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October 9,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October 9,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9" y="358831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4936665" y="440944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64" y="2075855"/>
            <a:ext cx="1599036" cy="12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smtClean="0"/>
              <a:t>Feedback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484" y="986587"/>
            <a:ext cx="812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latin typeface="Open Sans" charset="0"/>
                <a:ea typeface="Open Sans" charset="0"/>
                <a:cs typeface="Open Sans" charset="0"/>
              </a:rPr>
              <a:t>Colaboratory</a:t>
            </a:r>
            <a:r>
              <a:rPr lang="en-US" sz="3200" dirty="0" smtClean="0">
                <a:latin typeface="Open Sans" charset="0"/>
                <a:ea typeface="Open Sans" charset="0"/>
                <a:cs typeface="Open Sans" charset="0"/>
              </a:rPr>
              <a:t> - TPUs</a:t>
            </a:r>
            <a:endParaRPr lang="en-US" sz="3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7" b="12496"/>
          <a:stretch/>
        </p:blipFill>
        <p:spPr>
          <a:xfrm>
            <a:off x="228601" y="1770575"/>
            <a:ext cx="8686799" cy="37696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5896" y="5707501"/>
            <a:ext cx="4132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2000" dirty="0" err="1" smtClean="0">
                <a:solidFill>
                  <a:srgbClr val="546870"/>
                </a:solidFill>
                <a:latin typeface="Open Sans"/>
                <a:cs typeface="Open Sans"/>
              </a:rPr>
              <a:t>colab.research.google.com</a:t>
            </a:r>
            <a:endParaRPr lang="en-US" sz="20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3535" y="3795055"/>
            <a:ext cx="671703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You!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Community Lightning Talks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Tuesday,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November 13,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2018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Community</a:t>
            </a:r>
            <a:r>
              <a:rPr lang="en-US" dirty="0" smtClean="0"/>
              <a:t>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4682" y="3795055"/>
            <a:ext cx="817473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Jiliang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Tang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Theory &amp; Engineering of Large E-commerce Apps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</a:t>
            </a:r>
            <a:r>
              <a:rPr lang="en-US" sz="2400" b="1" smtClean="0">
                <a:solidFill>
                  <a:srgbClr val="546870"/>
                </a:solidFill>
                <a:latin typeface="Open Sans"/>
                <a:cs typeface="Open Sans"/>
              </a:rPr>
              <a:t>:</a:t>
            </a:r>
            <a:r>
              <a:rPr lang="en-US" sz="2400" smtClean="0">
                <a:solidFill>
                  <a:srgbClr val="546870"/>
                </a:solidFill>
                <a:latin typeface="Open Sans"/>
                <a:cs typeface="Open Sans"/>
              </a:rPr>
              <a:t> Monday, October 15,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2018 </a:t>
            </a:r>
            <a:r>
              <a:rPr lang="en-US" sz="2400" smtClean="0">
                <a:solidFill>
                  <a:srgbClr val="546870"/>
                </a:solidFill>
                <a:latin typeface="Open Sans"/>
                <a:cs typeface="Open Sans"/>
              </a:rPr>
              <a:t>(6:45pm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1524668"/>
            <a:ext cx="547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117</Words>
  <Application>Microsoft Macintosh PowerPoint</Application>
  <PresentationFormat>On-screen Show (4:3)</PresentationFormat>
  <Paragraphs>39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Next Event</vt:lpstr>
      <vt:lpstr>Community Announcements?</vt:lpstr>
      <vt:lpstr>Community Event</vt:lpstr>
      <vt:lpstr>PowerPoint Presentation</vt:lpstr>
      <vt:lpstr>PowerPoint Presentation</vt:lpstr>
      <vt:lpstr>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259</cp:revision>
  <dcterms:created xsi:type="dcterms:W3CDTF">2017-02-26T18:21:16Z</dcterms:created>
  <dcterms:modified xsi:type="dcterms:W3CDTF">2018-10-09T13:37:28Z</dcterms:modified>
</cp:coreProperties>
</file>