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9" r:id="rId4"/>
    <p:sldId id="261" r:id="rId5"/>
    <p:sldId id="263" r:id="rId6"/>
    <p:sldId id="262" r:id="rId7"/>
    <p:sldId id="268" r:id="rId8"/>
    <p:sldId id="269" r:id="rId9"/>
    <p:sldId id="271" r:id="rId10"/>
    <p:sldId id="264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3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December 4, </a:t>
            </a:r>
            <a:r>
              <a:rPr lang="en-US" dirty="0" smtClean="0">
                <a:solidFill>
                  <a:schemeClr val="tx1"/>
                </a:solidFill>
              </a:rPr>
              <a:t>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December 4, </a:t>
            </a:r>
            <a:r>
              <a:rPr lang="en-US" dirty="0" smtClean="0">
                <a:solidFill>
                  <a:schemeClr val="tx1"/>
                </a:solidFill>
              </a:rPr>
              <a:t>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smtClean="0"/>
              <a:t>Feedback</a:t>
            </a:r>
            <a:endParaRPr lang="en-US" sz="2400" dirty="0" smtClean="0"/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986587"/>
            <a:ext cx="857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OS Libraries for End-to-end ETL and ML on GPUs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4056" y="5575149"/>
            <a:ext cx="2075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https</a:t>
            </a:r>
            <a:r>
              <a:rPr lang="en-US" sz="2000" dirty="0" smtClean="0">
                <a:solidFill>
                  <a:srgbClr val="546870"/>
                </a:solidFill>
                <a:latin typeface="Open Sans"/>
                <a:cs typeface="Open Sans"/>
              </a:rPr>
              <a:t>://</a:t>
            </a:r>
            <a:r>
              <a:rPr lang="en-US" sz="2000" dirty="0" err="1" smtClean="0">
                <a:solidFill>
                  <a:srgbClr val="546870"/>
                </a:solidFill>
                <a:latin typeface="Open Sans"/>
                <a:cs typeface="Open Sans"/>
              </a:rPr>
              <a:t>rapids.ai</a:t>
            </a:r>
            <a:endParaRPr lang="en-US" sz="20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424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9899" y="3795055"/>
            <a:ext cx="7544308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Claire Roberts-Thomson (Trace </a:t>
            </a:r>
            <a:r>
              <a:rPr lang="mr-IN" sz="2400" dirty="0" smtClean="0">
                <a:solidFill>
                  <a:srgbClr val="546870"/>
                </a:solidFill>
                <a:latin typeface="Open Sans"/>
                <a:cs typeface="Open Sans"/>
              </a:rPr>
              <a:t>–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Sports A.I.)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</a:t>
            </a:r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A Journey into Object Tracking in Sports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Open Sans"/>
                <a:cs typeface="Open Sans"/>
              </a:rPr>
              <a:t>Wednes</a:t>
            </a:r>
            <a:r>
              <a:rPr lang="en-US" sz="2400" dirty="0" smtClean="0">
                <a:solidFill>
                  <a:srgbClr val="FF0000"/>
                </a:solidFill>
                <a:latin typeface="Open Sans"/>
                <a:cs typeface="Open Sans"/>
              </a:rPr>
              <a:t>day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January </a:t>
            </a:r>
            <a:r>
              <a:rPr lang="en-US" sz="2400" dirty="0">
                <a:solidFill>
                  <a:srgbClr val="546870"/>
                </a:solidFill>
                <a:latin typeface="Open Sans"/>
                <a:cs typeface="Open Sans"/>
              </a:rPr>
              <a:t>9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2019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 smtClean="0"/>
              <a:t>Researcher</a:t>
            </a:r>
            <a:br>
              <a:rPr lang="en-US" sz="3100" b="0" dirty="0" smtClean="0"/>
            </a:br>
            <a:r>
              <a:rPr lang="en-US" sz="3100" b="0" dirty="0" smtClean="0"/>
              <a:t>Developer</a:t>
            </a:r>
            <a:br>
              <a:rPr lang="en-US" sz="3100" b="0" dirty="0" smtClean="0"/>
            </a:br>
            <a:r>
              <a:rPr lang="en-US" sz="3100" b="0" dirty="0" smtClean="0"/>
              <a:t>Engineer</a:t>
            </a:r>
            <a:br>
              <a:rPr lang="en-US" sz="3100" b="0" dirty="0" smtClean="0"/>
            </a:br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dirty="0" smtClean="0"/>
              <a:t>Community Announcements?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105</Words>
  <Application>Microsoft Macintosh PowerPoint</Application>
  <PresentationFormat>On-screen Show (4:3)</PresentationFormat>
  <Paragraphs>32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Open Sans</vt:lpstr>
      <vt:lpstr>Arial</vt:lpstr>
      <vt:lpstr>Office Theme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Next Event</vt:lpstr>
      <vt:lpstr>Researcher Developer Engineer Data Scientist</vt:lpstr>
      <vt:lpstr>Community Announcements?</vt:lpstr>
      <vt:lpstr>PowerPoint Presentation</vt:lpstr>
      <vt:lpstr>PowerPoint Presentation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264</cp:revision>
  <dcterms:created xsi:type="dcterms:W3CDTF">2017-02-26T18:21:16Z</dcterms:created>
  <dcterms:modified xsi:type="dcterms:W3CDTF">2018-12-02T12:58:26Z</dcterms:modified>
</cp:coreProperties>
</file>