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media/media1.mp4" ContentType="video/unknown"/>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D8CC"/>
          </a:solidFill>
        </a:fill>
      </a:tcStyle>
    </a:wholeTbl>
    <a:band2H>
      <a:tcTxStyle b="def" i="def"/>
      <a:tcStyle>
        <a:tcBdr/>
        <a:fill>
          <a:solidFill>
            <a:srgbClr val="FFED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n"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D8CC"/>
          </a:solidFill>
        </a:fill>
      </a:tcStyle>
    </a:wholeTbl>
    <a:band2H>
      <a:tcTxStyle b="def" i="def"/>
      <a:tcStyle>
        <a:tcBdr/>
        <a:fill>
          <a:solidFill>
            <a:srgbClr val="FFED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n"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4CBCA"/>
          </a:solidFill>
        </a:fill>
      </a:tcStyle>
    </a:wholeTbl>
    <a:band2H>
      <a:tcTxStyle b="def" i="def"/>
      <a:tcStyle>
        <a:tcBdr/>
        <a:fill>
          <a:solidFill>
            <a:srgbClr val="F2E7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n"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6D8"/>
          </a:solidFill>
        </a:fill>
      </a:tcStyle>
    </a:wholeTbl>
    <a:band2H>
      <a:tcTxStyle b="def" i="def"/>
      <a:tcStyle>
        <a:tcBdr/>
        <a:fill>
          <a:solidFill>
            <a:srgbClr val="EBEC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n"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n"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p:nvPr>
            <p:ph type="sldImg"/>
          </p:nvPr>
        </p:nvSpPr>
        <p:spPr>
          <a:xfrm>
            <a:off x="1143000" y="685800"/>
            <a:ext cx="4572000" cy="3429000"/>
          </a:xfrm>
          <a:prstGeom prst="rect">
            <a:avLst/>
          </a:prstGeom>
        </p:spPr>
        <p:txBody>
          <a:bodyPr/>
          <a:lstStyle/>
          <a:p>
            <a:pPr/>
          </a:p>
        </p:txBody>
      </p:sp>
      <p:sp>
        <p:nvSpPr>
          <p:cNvPr id="162" name="Shape 16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sldImg"/>
          </p:nvPr>
        </p:nvSpPr>
        <p:spPr>
          <a:prstGeom prst="rect">
            <a:avLst/>
          </a:prstGeom>
        </p:spPr>
        <p:txBody>
          <a:bodyPr/>
          <a:lstStyle/>
          <a:p>
            <a:pPr/>
          </a:p>
        </p:txBody>
      </p:sp>
      <p:sp>
        <p:nvSpPr>
          <p:cNvPr id="167" name="Shape 167"/>
          <p:cNvSpPr/>
          <p:nvPr>
            <p:ph type="body" sz="quarter" idx="1"/>
          </p:nvPr>
        </p:nvSpPr>
        <p:spPr>
          <a:prstGeom prst="rect">
            <a:avLst/>
          </a:prstGeom>
        </p:spPr>
        <p:txBody>
          <a:bodyPr/>
          <a:lstStyle/>
          <a:p>
            <a:pPr/>
            <a:r>
              <a:t>bad title for this presentation because we will talk for much more :) </a:t>
            </a:r>
          </a:p>
          <a:p>
            <a:pPr/>
          </a:p>
          <a:p>
            <a:pPr/>
            <a:r>
              <a:t>However, before we get there I will also present you a classic implementation of data mining in social media using static data</a:t>
            </a:r>
          </a:p>
          <a:p>
            <a:pPr/>
          </a:p>
          <a:p>
            <a:pPr/>
            <a:r>
              <a:t>The reason for this mess is that I don’t think you need to learn anything specific from this presentation I am sure that you can learn by your own anything you want, you can learn how apache spark works for example,</a:t>
            </a:r>
          </a:p>
          <a:p>
            <a:pPr/>
          </a:p>
          <a:p>
            <a:pPr/>
            <a:r>
              <a:t>my intentions are to inspire you and hopefully you can leave this room in an hour with new ideas which I would be happy if you can share them as well before leaving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Shape 236"/>
          <p:cNvSpPr/>
          <p:nvPr>
            <p:ph type="sldImg"/>
          </p:nvPr>
        </p:nvSpPr>
        <p:spPr>
          <a:prstGeom prst="rect">
            <a:avLst/>
          </a:prstGeom>
        </p:spPr>
        <p:txBody>
          <a:bodyPr/>
          <a:lstStyle/>
          <a:p>
            <a:pPr/>
          </a:p>
        </p:txBody>
      </p:sp>
      <p:sp>
        <p:nvSpPr>
          <p:cNvPr id="237" name="Shape 237"/>
          <p:cNvSpPr/>
          <p:nvPr>
            <p:ph type="body" sz="quarter" idx="1"/>
          </p:nvPr>
        </p:nvSpPr>
        <p:spPr>
          <a:prstGeom prst="rect">
            <a:avLst/>
          </a:prstGeom>
        </p:spPr>
        <p:txBody>
          <a:bodyPr/>
          <a:lstStyle/>
          <a:p>
            <a:pPr/>
            <a:r>
              <a:t>In data mining we should always evaluate our data. Here is mine. </a:t>
            </a:r>
          </a:p>
          <a:p>
            <a:pPr/>
            <a:r>
              <a:t>I evaluate my data with the real results and I found that I was close to some partis and far from other so Pasok for example way out, I I did it again I would retrive not all followers but the followers that follow the party recently.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 name="Shape 241"/>
          <p:cNvSpPr/>
          <p:nvPr>
            <p:ph type="sldImg"/>
          </p:nvPr>
        </p:nvSpPr>
        <p:spPr>
          <a:prstGeom prst="rect">
            <a:avLst/>
          </a:prstGeom>
        </p:spPr>
        <p:txBody>
          <a:bodyPr/>
          <a:lstStyle/>
          <a:p>
            <a:pPr/>
          </a:p>
        </p:txBody>
      </p:sp>
      <p:sp>
        <p:nvSpPr>
          <p:cNvPr id="242" name="Shape 242"/>
          <p:cNvSpPr/>
          <p:nvPr>
            <p:ph type="body" sz="quarter" idx="1"/>
          </p:nvPr>
        </p:nvSpPr>
        <p:spPr>
          <a:prstGeom prst="rect">
            <a:avLst/>
          </a:prstGeom>
        </p:spPr>
        <p:txBody>
          <a:bodyPr/>
          <a:lstStyle/>
          <a:p>
            <a:pPr/>
            <a:r>
              <a:t>A more “modern” approach of data analysis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7" name="Shape 247"/>
          <p:cNvSpPr/>
          <p:nvPr>
            <p:ph type="sldImg"/>
          </p:nvPr>
        </p:nvSpPr>
        <p:spPr>
          <a:prstGeom prst="rect">
            <a:avLst/>
          </a:prstGeom>
        </p:spPr>
        <p:txBody>
          <a:bodyPr/>
          <a:lstStyle/>
          <a:p>
            <a:pPr/>
          </a:p>
        </p:txBody>
      </p:sp>
      <p:sp>
        <p:nvSpPr>
          <p:cNvPr id="248" name="Shape 248"/>
          <p:cNvSpPr/>
          <p:nvPr>
            <p:ph type="body" sz="quarter" idx="1"/>
          </p:nvPr>
        </p:nvSpPr>
        <p:spPr>
          <a:prstGeom prst="rect">
            <a:avLst/>
          </a:prstGeom>
        </p:spPr>
        <p:txBody>
          <a:bodyPr/>
          <a:lstStyle/>
          <a:p>
            <a:pPr/>
            <a:r>
              <a:t>Apachr spark is a framework of Handoop so Before we talk about Spark we should say some things about Handoop</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3" name="Shape 253"/>
          <p:cNvSpPr/>
          <p:nvPr>
            <p:ph type="sldImg"/>
          </p:nvPr>
        </p:nvSpPr>
        <p:spPr>
          <a:prstGeom prst="rect">
            <a:avLst/>
          </a:prstGeom>
        </p:spPr>
        <p:txBody>
          <a:bodyPr/>
          <a:lstStyle/>
          <a:p>
            <a:pPr/>
          </a:p>
        </p:txBody>
      </p:sp>
      <p:sp>
        <p:nvSpPr>
          <p:cNvPr id="254" name="Shape 254"/>
          <p:cNvSpPr/>
          <p:nvPr>
            <p:ph type="body" sz="quarter" idx="1"/>
          </p:nvPr>
        </p:nvSpPr>
        <p:spPr>
          <a:prstGeom prst="rect">
            <a:avLst/>
          </a:prstGeom>
        </p:spPr>
        <p:txBody>
          <a:bodyPr/>
          <a:lstStyle/>
          <a:p>
            <a:pPr/>
            <a:r>
              <a:t>The first revolutionary approach to managing large volumes of data on a cluster of computers </a:t>
            </a:r>
          </a:p>
          <a:p>
            <a:pPr/>
          </a:p>
          <a:p>
            <a:pPr/>
            <a:r>
              <a:t>Handoop is an open source library written in Java which solves problems of huge amount of data split in Clusters. Two basic technologies that it uses is Hadoop Distributed File System (HDFS) and Map Reduce which both start in google</a:t>
            </a:r>
          </a:p>
          <a:p>
            <a:pPr/>
          </a:p>
          <a:p>
            <a:pPr/>
            <a:r>
              <a:t>What is HDFS and what is Map Reduce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0" name="Shape 260"/>
          <p:cNvSpPr/>
          <p:nvPr>
            <p:ph type="sldImg"/>
          </p:nvPr>
        </p:nvSpPr>
        <p:spPr>
          <a:prstGeom prst="rect">
            <a:avLst/>
          </a:prstGeom>
        </p:spPr>
        <p:txBody>
          <a:bodyPr/>
          <a:lstStyle/>
          <a:p>
            <a:pPr/>
          </a:p>
        </p:txBody>
      </p:sp>
      <p:sp>
        <p:nvSpPr>
          <p:cNvPr id="261" name="Shape 261"/>
          <p:cNvSpPr/>
          <p:nvPr>
            <p:ph type="body" sz="quarter" idx="1"/>
          </p:nvPr>
        </p:nvSpPr>
        <p:spPr>
          <a:prstGeom prst="rect">
            <a:avLst/>
          </a:prstGeom>
        </p:spPr>
        <p:txBody>
          <a:bodyPr/>
          <a:lstStyle/>
          <a:p>
            <a:pPr/>
            <a:r>
              <a:t>Is a a filesystem architecture, filesystem is a way to store and receive data like file explorer in Windows but with the difference that it handles huge amount of data. </a:t>
            </a:r>
          </a:p>
          <a:p>
            <a:pPr/>
            <a:r>
              <a:t>This small difference is quite important among other reasons its important because of the failures.</a:t>
            </a:r>
          </a:p>
          <a:p>
            <a:pPr/>
            <a:r>
              <a:t>HDFS retrives data from HDD. For example a HDD crush 1 in 1000 days so if you have one HDD to access you are safe but if you have 1000 of them then you have 1 failure per day. HDFS handles this by making copies of data in separate HDDs and also fast….</a:t>
            </a:r>
          </a:p>
          <a:p>
            <a:pPr/>
          </a:p>
          <a:p>
            <a:pPr/>
            <a:r>
              <a:t>Hard disk failure is a daily issue in google not in a personal pc of course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7" name="Shape 267"/>
          <p:cNvSpPr/>
          <p:nvPr>
            <p:ph type="sldImg"/>
          </p:nvPr>
        </p:nvSpPr>
        <p:spPr>
          <a:prstGeom prst="rect">
            <a:avLst/>
          </a:prstGeom>
        </p:spPr>
        <p:txBody>
          <a:bodyPr/>
          <a:lstStyle/>
          <a:p>
            <a:pPr/>
          </a:p>
        </p:txBody>
      </p:sp>
      <p:sp>
        <p:nvSpPr>
          <p:cNvPr id="268" name="Shape 268"/>
          <p:cNvSpPr/>
          <p:nvPr>
            <p:ph type="body" sz="quarter" idx="1"/>
          </p:nvPr>
        </p:nvSpPr>
        <p:spPr>
          <a:prstGeom prst="rect">
            <a:avLst/>
          </a:prstGeom>
        </p:spPr>
        <p:txBody>
          <a:bodyPr/>
          <a:lstStyle/>
          <a:p>
            <a:pPr/>
            <a:r>
              <a:t>Map Reduce is the computational model of Handoop for processing big amount of data</a:t>
            </a:r>
          </a:p>
          <a:p>
            <a:pPr/>
            <a:r>
              <a:t>It handles key-value pair data which are stored in HDFS</a:t>
            </a:r>
          </a:p>
          <a:p>
            <a:pPr/>
          </a:p>
          <a:p>
            <a:pPr/>
            <a:r>
              <a:t>Map reduce split the initial problem in smaller indepentant problems and process them in parallel</a:t>
            </a:r>
          </a:p>
          <a:p>
            <a:pPr/>
          </a:p>
          <a:p>
            <a:pPr/>
            <a:r>
              <a:t>The final results are combined process again and eventually give the final result of the initial big problem</a:t>
            </a:r>
          </a:p>
          <a:p>
            <a:pPr/>
          </a:p>
          <a:p>
            <a:pPr/>
            <a:r>
              <a:t>Thats all about Handoop..</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3" name="Shape 273"/>
          <p:cNvSpPr/>
          <p:nvPr>
            <p:ph type="sldImg"/>
          </p:nvPr>
        </p:nvSpPr>
        <p:spPr>
          <a:prstGeom prst="rect">
            <a:avLst/>
          </a:prstGeom>
        </p:spPr>
        <p:txBody>
          <a:bodyPr/>
          <a:lstStyle/>
          <a:p>
            <a:pPr/>
          </a:p>
        </p:txBody>
      </p:sp>
      <p:sp>
        <p:nvSpPr>
          <p:cNvPr id="274" name="Shape 274"/>
          <p:cNvSpPr/>
          <p:nvPr>
            <p:ph type="body" sz="quarter" idx="1"/>
          </p:nvPr>
        </p:nvSpPr>
        <p:spPr>
          <a:prstGeom prst="rect">
            <a:avLst/>
          </a:prstGeom>
        </p:spPr>
        <p:txBody>
          <a:bodyPr/>
          <a:lstStyle/>
          <a:p>
            <a:pPr/>
            <a:r>
              <a:t>Apache spark is a framework of Handoop that simplify the process and succeeds faster computation times. </a:t>
            </a:r>
          </a:p>
          <a:p>
            <a:pPr/>
            <a:r>
              <a:t>Spark started in 2009 at Barkeley university and latter on it became open source software and donate at Apache software foundation</a:t>
            </a:r>
          </a:p>
          <a:p>
            <a:pPr/>
          </a:p>
          <a:p>
            <a:pPr/>
            <a:r>
              <a:t>Its written in Scala and supports programs written in Java, Scala, R and Python</a:t>
            </a:r>
          </a:p>
          <a:p>
            <a:pPr/>
          </a:p>
          <a:p>
            <a:pPr/>
            <a:r>
              <a:t>Comparing with Handoop is much faster, 100 times faster, I will reveal the reason in the next slide but you can easily guess the reason, its 100 times faster</a:t>
            </a:r>
          </a:p>
          <a:p>
            <a:pPr/>
          </a:p>
          <a:p>
            <a:pPr/>
            <a:r>
              <a:t>Spark has an ecosystem that contains among other libraries Spark Streaming and Spark ML that I used for this project</a:t>
            </a:r>
          </a:p>
          <a:p>
            <a:pPr/>
          </a:p>
          <a:p>
            <a:pPr/>
            <a:r>
              <a:t>We will talk a little bit about Spark arcitecture and also about its data structures</a:t>
            </a:r>
          </a:p>
          <a:p>
            <a:pPr/>
          </a:p>
          <a:p>
            <a:pPr/>
            <a:r>
              <a:t>So did you guess why its 100 times faster?</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0" name="Shape 280"/>
          <p:cNvSpPr/>
          <p:nvPr>
            <p:ph type="sldImg"/>
          </p:nvPr>
        </p:nvSpPr>
        <p:spPr>
          <a:prstGeom prst="rect">
            <a:avLst/>
          </a:prstGeom>
        </p:spPr>
        <p:txBody>
          <a:bodyPr/>
          <a:lstStyle/>
          <a:p>
            <a:pPr/>
          </a:p>
        </p:txBody>
      </p:sp>
      <p:sp>
        <p:nvSpPr>
          <p:cNvPr id="281" name="Shape 281"/>
          <p:cNvSpPr/>
          <p:nvPr>
            <p:ph type="body" sz="quarter" idx="1"/>
          </p:nvPr>
        </p:nvSpPr>
        <p:spPr>
          <a:prstGeom prst="rect">
            <a:avLst/>
          </a:prstGeom>
        </p:spPr>
        <p:txBody>
          <a:bodyPr/>
          <a:lstStyle/>
          <a:p>
            <a:pPr/>
            <a:r>
              <a:t>Spark is way faster that Handoop and the reason for that is that Sparks does not work with HDD. Spark runs in physical memory RAM</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7" name="Shape 287"/>
          <p:cNvSpPr/>
          <p:nvPr>
            <p:ph type="sldImg"/>
          </p:nvPr>
        </p:nvSpPr>
        <p:spPr>
          <a:prstGeom prst="rect">
            <a:avLst/>
          </a:prstGeom>
        </p:spPr>
        <p:txBody>
          <a:bodyPr/>
          <a:lstStyle/>
          <a:p>
            <a:pPr/>
          </a:p>
        </p:txBody>
      </p:sp>
      <p:sp>
        <p:nvSpPr>
          <p:cNvPr id="288" name="Shape 288"/>
          <p:cNvSpPr/>
          <p:nvPr>
            <p:ph type="body" sz="quarter" idx="1"/>
          </p:nvPr>
        </p:nvSpPr>
        <p:spPr>
          <a:prstGeom prst="rect">
            <a:avLst/>
          </a:prstGeom>
        </p:spPr>
        <p:txBody>
          <a:bodyPr/>
          <a:lstStyle/>
          <a:p>
            <a:pPr/>
          </a:p>
          <a:p>
            <a:pPr/>
          </a:p>
          <a:p>
            <a:pPr/>
            <a:r>
              <a:t>Spark ecosystem consists of high level libraries like..</a:t>
            </a:r>
          </a:p>
          <a:p>
            <a:pPr/>
            <a:r>
              <a:t>Spoark SQL&lt; SPOARK STREAMING ML and graphX</a:t>
            </a:r>
          </a:p>
          <a:p>
            <a:pPr/>
          </a:p>
          <a:p>
            <a:pPr/>
            <a:r>
              <a:t>I used Spark Streaming and ML library</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4" name="Shape 294"/>
          <p:cNvSpPr/>
          <p:nvPr>
            <p:ph type="sldImg"/>
          </p:nvPr>
        </p:nvSpPr>
        <p:spPr>
          <a:prstGeom prst="rect">
            <a:avLst/>
          </a:prstGeom>
        </p:spPr>
        <p:txBody>
          <a:bodyPr/>
          <a:lstStyle/>
          <a:p>
            <a:pPr/>
          </a:p>
        </p:txBody>
      </p:sp>
      <p:sp>
        <p:nvSpPr>
          <p:cNvPr id="295" name="Shape 295"/>
          <p:cNvSpPr/>
          <p:nvPr>
            <p:ph type="body" sz="quarter" idx="1"/>
          </p:nvPr>
        </p:nvSpPr>
        <p:spPr>
          <a:prstGeom prst="rect">
            <a:avLst/>
          </a:prstGeom>
        </p:spPr>
        <p:txBody>
          <a:bodyPr/>
          <a:lstStyle/>
          <a:p>
            <a:pPr/>
            <a:r>
              <a:t>Spark Streaming can work with streams from DBs, HDFS, Twitter, a tcp token etc</a:t>
            </a:r>
          </a:p>
          <a:p>
            <a:pPr/>
          </a:p>
          <a:p>
            <a:pPr/>
            <a:r>
              <a:t>In my implementation I used a TCP socket as a streaming source which sends JSON files from twitter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sldImg"/>
          </p:nvPr>
        </p:nvSpPr>
        <p:spPr>
          <a:prstGeom prst="rect">
            <a:avLst/>
          </a:prstGeom>
        </p:spPr>
        <p:txBody>
          <a:bodyPr/>
          <a:lstStyle/>
          <a:p>
            <a:pPr/>
          </a:p>
        </p:txBody>
      </p:sp>
      <p:sp>
        <p:nvSpPr>
          <p:cNvPr id="176" name="Shape 176"/>
          <p:cNvSpPr/>
          <p:nvPr>
            <p:ph type="body" sz="quarter" idx="1"/>
          </p:nvPr>
        </p:nvSpPr>
        <p:spPr>
          <a:prstGeom prst="rect">
            <a:avLst/>
          </a:prstGeom>
        </p:spPr>
        <p:txBody>
          <a:bodyPr/>
          <a:lstStyle/>
          <a:p>
            <a:pPr/>
            <a:r>
              <a:t>So we will talk about …</a:t>
            </a:r>
          </a:p>
          <a:p>
            <a:pPr/>
          </a:p>
          <a:p>
            <a:pPr/>
            <a:r>
              <a:t>Social media APIs is a way to retrieve data from social medial</a:t>
            </a:r>
          </a:p>
          <a:p>
            <a:pPr/>
          </a:p>
          <a:p>
            <a:pPr/>
            <a:r>
              <a:t>Data Mining refers is the process to discover patterns in data using DBs, maschine learning and statistics</a:t>
            </a:r>
          </a:p>
          <a:p>
            <a:pPr/>
          </a:p>
          <a:p>
            <a:pPr/>
            <a:r>
              <a:t>Apache spark is a framework for data mining in big datasets and streaming data.</a:t>
            </a:r>
          </a:p>
          <a:p>
            <a:pPr/>
          </a:p>
          <a:p>
            <a:pPr/>
            <a:r>
              <a:t>And as I said two types of data mining static data and streaming data</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0" name="Shape 300"/>
          <p:cNvSpPr/>
          <p:nvPr>
            <p:ph type="sldImg"/>
          </p:nvPr>
        </p:nvSpPr>
        <p:spPr>
          <a:prstGeom prst="rect">
            <a:avLst/>
          </a:prstGeom>
        </p:spPr>
        <p:txBody>
          <a:bodyPr/>
          <a:lstStyle/>
          <a:p>
            <a:pPr/>
          </a:p>
        </p:txBody>
      </p:sp>
      <p:sp>
        <p:nvSpPr>
          <p:cNvPr id="301" name="Shape 301"/>
          <p:cNvSpPr/>
          <p:nvPr>
            <p:ph type="body" sz="quarter" idx="1"/>
          </p:nvPr>
        </p:nvSpPr>
        <p:spPr>
          <a:prstGeom prst="rect">
            <a:avLst/>
          </a:prstGeom>
        </p:spPr>
        <p:txBody>
          <a:bodyPr/>
          <a:lstStyle/>
          <a:p>
            <a:pPr/>
            <a:r>
              <a:t>MLib of Spark contains machine learning algorithms that you can use to solve problems. These algorithms work with RDDs data structure.</a:t>
            </a:r>
          </a:p>
          <a:p>
            <a:pPr/>
            <a:r>
              <a:t> MLib will be replace with ML library which uses data frames a different  data structure that has better performance.</a:t>
            </a:r>
          </a:p>
          <a:p>
            <a:pPr/>
            <a:r>
              <a:t> Currently both libraries exist in Spark</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6" name="Shape 306"/>
          <p:cNvSpPr/>
          <p:nvPr>
            <p:ph type="sldImg"/>
          </p:nvPr>
        </p:nvSpPr>
        <p:spPr>
          <a:prstGeom prst="rect">
            <a:avLst/>
          </a:prstGeom>
        </p:spPr>
        <p:txBody>
          <a:bodyPr/>
          <a:lstStyle/>
          <a:p>
            <a:pPr/>
          </a:p>
        </p:txBody>
      </p:sp>
      <p:sp>
        <p:nvSpPr>
          <p:cNvPr id="307" name="Shape 307"/>
          <p:cNvSpPr/>
          <p:nvPr>
            <p:ph type="body" sz="quarter" idx="1"/>
          </p:nvPr>
        </p:nvSpPr>
        <p:spPr>
          <a:prstGeom prst="rect">
            <a:avLst/>
          </a:prstGeom>
        </p:spPr>
        <p:txBody>
          <a:bodyPr/>
          <a:lstStyle/>
          <a:p>
            <a:pPr/>
            <a:r>
              <a:t>So what is an RDDs is a data structure that implements map reduce and transormations</a:t>
            </a:r>
          </a:p>
          <a:p>
            <a:pPr/>
          </a:p>
          <a:p>
            <a:pPr/>
            <a:r>
              <a:t>Data Frame Is aslo a data strucrture that combines the advantages of RDD and an sql tasble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3" name="Shape 313"/>
          <p:cNvSpPr/>
          <p:nvPr>
            <p:ph type="sldImg"/>
          </p:nvPr>
        </p:nvSpPr>
        <p:spPr>
          <a:prstGeom prst="rect">
            <a:avLst/>
          </a:prstGeom>
        </p:spPr>
        <p:txBody>
          <a:bodyPr/>
          <a:lstStyle/>
          <a:p>
            <a:pPr/>
          </a:p>
        </p:txBody>
      </p:sp>
      <p:sp>
        <p:nvSpPr>
          <p:cNvPr id="314" name="Shape 314"/>
          <p:cNvSpPr/>
          <p:nvPr>
            <p:ph type="body" sz="quarter" idx="1"/>
          </p:nvPr>
        </p:nvSpPr>
        <p:spPr>
          <a:prstGeom prst="rect">
            <a:avLst/>
          </a:prstGeom>
        </p:spPr>
        <p:txBody>
          <a:bodyPr/>
          <a:lstStyle/>
          <a:p>
            <a:pPr/>
            <a:r>
              <a:t>Something very important is that Spark can run on your PC! Handoop cannot</a:t>
            </a:r>
          </a:p>
          <a:p>
            <a:pPr/>
          </a:p>
          <a:p>
            <a:pPr/>
            <a:r>
              <a:t>Spark runs on every thread of your processor</a:t>
            </a:r>
          </a:p>
          <a:p>
            <a:pPr/>
            <a:r>
              <a:t>Master Slave architecture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8" name="Shape 318"/>
          <p:cNvSpPr/>
          <p:nvPr>
            <p:ph type="sldImg"/>
          </p:nvPr>
        </p:nvSpPr>
        <p:spPr>
          <a:prstGeom prst="rect">
            <a:avLst/>
          </a:prstGeom>
        </p:spPr>
        <p:txBody>
          <a:bodyPr/>
          <a:lstStyle/>
          <a:p>
            <a:pPr/>
          </a:p>
        </p:txBody>
      </p:sp>
      <p:sp>
        <p:nvSpPr>
          <p:cNvPr id="319" name="Shape 319"/>
          <p:cNvSpPr/>
          <p:nvPr>
            <p:ph type="body" sz="quarter" idx="1"/>
          </p:nvPr>
        </p:nvSpPr>
        <p:spPr>
          <a:prstGeom prst="rect">
            <a:avLst/>
          </a:prstGeom>
        </p:spPr>
        <p:txBody>
          <a:bodyPr/>
          <a:lstStyle/>
          <a:p>
            <a:pPr/>
            <a:r>
              <a:t>In the first project with political parties we use static data we extract some statistic results and latter on we visualise them</a:t>
            </a:r>
          </a:p>
          <a:p>
            <a:pPr/>
          </a:p>
          <a:p>
            <a:pPr/>
            <a:r>
              <a:t>Now we will use Apache Spark in order to handle data flows from twitter.</a:t>
            </a:r>
          </a:p>
          <a:p>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4" name="Shape 324"/>
          <p:cNvSpPr/>
          <p:nvPr>
            <p:ph type="sldImg"/>
          </p:nvPr>
        </p:nvSpPr>
        <p:spPr>
          <a:prstGeom prst="rect">
            <a:avLst/>
          </a:prstGeom>
        </p:spPr>
        <p:txBody>
          <a:bodyPr/>
          <a:lstStyle/>
          <a:p>
            <a:pPr/>
          </a:p>
        </p:txBody>
      </p:sp>
      <p:sp>
        <p:nvSpPr>
          <p:cNvPr id="325" name="Shape 325"/>
          <p:cNvSpPr/>
          <p:nvPr>
            <p:ph type="body" sz="quarter" idx="1"/>
          </p:nvPr>
        </p:nvSpPr>
        <p:spPr>
          <a:prstGeom prst="rect">
            <a:avLst/>
          </a:prstGeom>
        </p:spPr>
        <p:txBody>
          <a:bodyPr/>
          <a:lstStyle/>
          <a:p>
            <a:pPr/>
            <a:r>
              <a:t>Streaming Data of Breaking News in real time</a:t>
            </a:r>
          </a:p>
          <a:p>
            <a:pPr/>
            <a:r>
              <a:t>…</a:t>
            </a:r>
          </a:p>
          <a:p>
            <a:pPr/>
          </a:p>
          <a:p>
            <a:pPr/>
            <a:r>
              <a:t>I was receiving 1000 json/min 5mb</a:t>
            </a:r>
          </a:p>
          <a:p>
            <a:pPr/>
          </a:p>
          <a:p>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0" name="Shape 330"/>
          <p:cNvSpPr/>
          <p:nvPr>
            <p:ph type="sldImg"/>
          </p:nvPr>
        </p:nvSpPr>
        <p:spPr>
          <a:prstGeom prst="rect">
            <a:avLst/>
          </a:prstGeom>
        </p:spPr>
        <p:txBody>
          <a:bodyPr/>
          <a:lstStyle/>
          <a:p>
            <a:pPr/>
          </a:p>
        </p:txBody>
      </p:sp>
      <p:sp>
        <p:nvSpPr>
          <p:cNvPr id="331" name="Shape 331"/>
          <p:cNvSpPr/>
          <p:nvPr>
            <p:ph type="body" sz="quarter" idx="1"/>
          </p:nvPr>
        </p:nvSpPr>
        <p:spPr>
          <a:prstGeom prst="rect">
            <a:avLst/>
          </a:prstGeom>
        </p:spPr>
        <p:txBody>
          <a:bodyPr/>
          <a:lstStyle/>
          <a:p>
            <a:pPr/>
            <a:r>
              <a:t>Why news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0" name="Shape 340"/>
          <p:cNvSpPr/>
          <p:nvPr>
            <p:ph type="sldImg"/>
          </p:nvPr>
        </p:nvSpPr>
        <p:spPr>
          <a:prstGeom prst="rect">
            <a:avLst/>
          </a:prstGeom>
        </p:spPr>
        <p:txBody>
          <a:bodyPr/>
          <a:lstStyle/>
          <a:p>
            <a:pPr/>
          </a:p>
        </p:txBody>
      </p:sp>
      <p:sp>
        <p:nvSpPr>
          <p:cNvPr id="341" name="Shape 341"/>
          <p:cNvSpPr/>
          <p:nvPr>
            <p:ph type="body" sz="quarter" idx="1"/>
          </p:nvPr>
        </p:nvSpPr>
        <p:spPr>
          <a:prstGeom prst="rect">
            <a:avLst/>
          </a:prstGeom>
        </p:spPr>
        <p:txBody>
          <a:bodyPr/>
          <a:lstStyle/>
          <a:p>
            <a:pPr/>
            <a:r>
              <a:t>Selection: keep text only for each tweet</a:t>
            </a:r>
          </a:p>
          <a:p>
            <a:pPr/>
            <a:r>
              <a:t>Preprocessing: Remove links slashes dots etc</a:t>
            </a:r>
          </a:p>
          <a:p>
            <a:pPr/>
            <a:r>
              <a:t>Transformation: Create a Data Frame which contains a tweet</a:t>
            </a:r>
          </a:p>
          <a:p>
            <a:pPr/>
            <a:r>
              <a:t>Remove stop words</a:t>
            </a:r>
          </a:p>
          <a:p>
            <a:pPr/>
            <a:r>
              <a:t>Count words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ph type="sldImg"/>
          </p:nvPr>
        </p:nvSpPr>
        <p:spPr>
          <a:prstGeom prst="rect">
            <a:avLst/>
          </a:prstGeom>
        </p:spPr>
        <p:txBody>
          <a:bodyPr/>
          <a:lstStyle/>
          <a:p>
            <a:pPr/>
          </a:p>
        </p:txBody>
      </p:sp>
      <p:sp>
        <p:nvSpPr>
          <p:cNvPr id="181" name="Shape 181"/>
          <p:cNvSpPr/>
          <p:nvPr>
            <p:ph type="body" sz="quarter" idx="1"/>
          </p:nvPr>
        </p:nvSpPr>
        <p:spPr>
          <a:prstGeom prst="rect">
            <a:avLst/>
          </a:prstGeom>
        </p:spPr>
        <p:txBody>
          <a:bodyPr/>
          <a:lstStyle/>
          <a:p>
            <a:pPr/>
            <a:r>
              <a:t>Some theory :(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Shape 186"/>
          <p:cNvSpPr/>
          <p:nvPr>
            <p:ph type="sldImg"/>
          </p:nvPr>
        </p:nvSpPr>
        <p:spPr>
          <a:prstGeom prst="rect">
            <a:avLst/>
          </a:prstGeom>
        </p:spPr>
        <p:txBody>
          <a:bodyPr/>
          <a:lstStyle/>
          <a:p>
            <a:pPr/>
          </a:p>
        </p:txBody>
      </p:sp>
      <p:sp>
        <p:nvSpPr>
          <p:cNvPr id="187" name="Shape 187"/>
          <p:cNvSpPr/>
          <p:nvPr>
            <p:ph type="body" sz="quarter" idx="1"/>
          </p:nvPr>
        </p:nvSpPr>
        <p:spPr>
          <a:prstGeom prst="rect">
            <a:avLst/>
          </a:prstGeom>
        </p:spPr>
        <p:txBody>
          <a:bodyPr/>
          <a:lstStyle/>
          <a:p>
            <a:pPr/>
            <a:r>
              <a:t>I collect data from Twitter which is a playground for people like us, people who like gettting data from the web and discover something more in them</a:t>
            </a:r>
          </a:p>
          <a:p>
            <a:pPr/>
          </a:p>
          <a:p>
            <a:pPr/>
            <a:r>
              <a:t>API that stands for</a:t>
            </a:r>
          </a:p>
          <a:p>
            <a:pPr/>
            <a:r>
              <a:t>Application programming interface. Is just a set of protocols a way to communicate with Twitter DB and retrieve tweets, massive amount of tweets, old tweets a flow of tweets for a specific hashtag for example</a:t>
            </a:r>
          </a:p>
          <a:p>
            <a:pPr/>
          </a:p>
          <a:p>
            <a:pPr/>
            <a:r>
              <a:t>JSON is the usual way we collect the data from an API. Just a text file with some structure because structure is very important in our field.</a:t>
            </a:r>
          </a:p>
          <a:p>
            <a:pPr/>
          </a:p>
          <a:p>
            <a:pPr/>
            <a:r>
              <a:t>Speaking about structure I want to try give you a personal perception of what is Data Analysis. In my opinion this started with DBs. We used to have a lot of data but no way to retrieve them fast so we needed to organise them. and DB is that , DB Is just a collection of data but with a very important property the Schema. Schema is what make a DB retrieve data fast and effiient. </a:t>
            </a:r>
          </a:p>
          <a:p>
            <a:pPr/>
          </a:p>
          <a:p>
            <a:pPr/>
            <a:r>
              <a:t>DBs are important of course but we discover that data contain more information so we start finding patterns in data and in Data mining patterns is equal with knowledge (milk example ) </a:t>
            </a:r>
          </a:p>
          <a:p>
            <a:pPr/>
          </a:p>
          <a:p>
            <a:pPr/>
            <a:r>
              <a:t>And today we find these patterns in huge amount of data Big Data. Important patterns and knowledge can be found if you have big amount of data like fraud detection in the banking system and more importantly built systems that can distinquish cancer cells from normal cell in Bioinformatics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sldImg"/>
          </p:nvPr>
        </p:nvSpPr>
        <p:spPr>
          <a:prstGeom prst="rect">
            <a:avLst/>
          </a:prstGeom>
        </p:spPr>
        <p:txBody>
          <a:bodyPr/>
          <a:lstStyle/>
          <a:p>
            <a:pPr/>
          </a:p>
        </p:txBody>
      </p:sp>
      <p:sp>
        <p:nvSpPr>
          <p:cNvPr id="192" name="Shape 192"/>
          <p:cNvSpPr/>
          <p:nvPr>
            <p:ph type="body" sz="quarter" idx="1"/>
          </p:nvPr>
        </p:nvSpPr>
        <p:spPr>
          <a:prstGeom prst="rect">
            <a:avLst/>
          </a:prstGeom>
        </p:spPr>
        <p:txBody>
          <a:bodyPr/>
          <a:lstStyle/>
          <a:p>
            <a:pPr/>
            <a:r>
              <a:t>The first of the two projects that I will present today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ph type="sldImg"/>
          </p:nvPr>
        </p:nvSpPr>
        <p:spPr>
          <a:prstGeom prst="rect">
            <a:avLst/>
          </a:prstGeom>
        </p:spPr>
        <p:txBody>
          <a:bodyPr/>
          <a:lstStyle/>
          <a:p>
            <a:pPr/>
          </a:p>
        </p:txBody>
      </p:sp>
      <p:sp>
        <p:nvSpPr>
          <p:cNvPr id="198" name="Shape 198"/>
          <p:cNvSpPr/>
          <p:nvPr>
            <p:ph type="body" sz="quarter" idx="1"/>
          </p:nvPr>
        </p:nvSpPr>
        <p:spPr>
          <a:prstGeom prst="rect">
            <a:avLst/>
          </a:prstGeom>
        </p:spPr>
        <p:txBody>
          <a:bodyPr/>
          <a:lstStyle/>
          <a:p>
            <a:pPr/>
          </a:p>
          <a:p>
            <a:pPr/>
            <a:r>
              <a:t>Source Greek elections</a:t>
            </a:r>
          </a:p>
          <a:p>
            <a:pPr/>
            <a:r>
              <a:t>My data where the followers of each greek political party before the elections</a:t>
            </a:r>
          </a:p>
          <a:p>
            <a:pPr/>
            <a:r>
              <a:t>Multiple Datasets -&gt; retrive data for the last days before the election</a:t>
            </a:r>
          </a:p>
          <a:p>
            <a:pPr/>
            <a:r>
              <a:t>Visualize them </a:t>
            </a:r>
          </a:p>
          <a:p>
            <a:pPr/>
          </a:p>
          <a:p>
            <a:pPr/>
            <a:r>
              <a:t>Try to do a polling tool and most important voter approach tool which could be useful for greek political parties to approach voters that follow them on twitter but they where also follow another party. </a:t>
            </a:r>
          </a:p>
          <a:p>
            <a:pPr/>
            <a:r>
              <a:t>For example if argyris has only one vote in the election but he may follows two political parties on Twitter so political parties should approach him convince him and make sure that he will vote for them :) </a:t>
            </a:r>
          </a:p>
          <a:p>
            <a:pPr/>
            <a:r>
              <a:t>So I found the common followers and try to visualise the whole think</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Shape 207"/>
          <p:cNvSpPr/>
          <p:nvPr>
            <p:ph type="sldImg"/>
          </p:nvPr>
        </p:nvSpPr>
        <p:spPr>
          <a:prstGeom prst="rect">
            <a:avLst/>
          </a:prstGeom>
        </p:spPr>
        <p:txBody>
          <a:bodyPr/>
          <a:lstStyle/>
          <a:p>
            <a:pPr/>
          </a:p>
        </p:txBody>
      </p:sp>
      <p:sp>
        <p:nvSpPr>
          <p:cNvPr id="208" name="Shape 208"/>
          <p:cNvSpPr/>
          <p:nvPr>
            <p:ph type="body" sz="quarter" idx="1"/>
          </p:nvPr>
        </p:nvSpPr>
        <p:spPr>
          <a:prstGeom prst="rect">
            <a:avLst/>
          </a:prstGeom>
        </p:spPr>
        <p:txBody>
          <a:bodyPr/>
          <a:lstStyle/>
          <a:p>
            <a:pPr/>
            <a:r>
              <a:t>Using twitter API I retrieve all the followers for the 7 main political parties in greece </a:t>
            </a:r>
          </a:p>
          <a:p>
            <a:pPr/>
          </a:p>
          <a:p>
            <a:pPr/>
            <a:r>
              <a:t>Find the common followers  - visualize them and extract some statistic data</a:t>
            </a:r>
          </a:p>
          <a:p>
            <a:pPr/>
          </a:p>
          <a:p>
            <a:pPr/>
            <a:r>
              <a:t>Second layer, the reason was to exract some information about the followers as well. The information that I have extract was how many followers did they have, with that I tried to find out which political party has the most socialy active followers.</a:t>
            </a:r>
          </a:p>
          <a:p>
            <a:pPr/>
          </a:p>
          <a:p>
            <a:pPr/>
            <a:r>
              <a:t>Its common in data mining to searching for somehting Sometimes you find nothing sometimes you find what you want and sometimes you finds nothing like life :)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sldImg"/>
          </p:nvPr>
        </p:nvSpPr>
        <p:spPr>
          <a:prstGeom prst="rect">
            <a:avLst/>
          </a:prstGeom>
        </p:spPr>
        <p:txBody>
          <a:bodyPr/>
          <a:lstStyle/>
          <a:p>
            <a:pPr/>
          </a:p>
        </p:txBody>
      </p:sp>
      <p:sp>
        <p:nvSpPr>
          <p:cNvPr id="219" name="Shape 219"/>
          <p:cNvSpPr/>
          <p:nvPr>
            <p:ph type="body" sz="quarter" idx="1"/>
          </p:nvPr>
        </p:nvSpPr>
        <p:spPr>
          <a:prstGeom prst="rect">
            <a:avLst/>
          </a:prstGeom>
        </p:spPr>
        <p:txBody>
          <a:bodyPr/>
          <a:lstStyle/>
          <a:p>
            <a:pPr/>
            <a:r>
              <a:t>In this table you can see the percentage of the common followers</a:t>
            </a:r>
          </a:p>
          <a:p>
            <a:pPr/>
          </a:p>
          <a:p>
            <a:pPr/>
            <a:r>
              <a:t>cardinality number of element in the dataset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Shape 225"/>
          <p:cNvSpPr/>
          <p:nvPr>
            <p:ph type="sldImg"/>
          </p:nvPr>
        </p:nvSpPr>
        <p:spPr>
          <a:prstGeom prst="rect">
            <a:avLst/>
          </a:prstGeom>
        </p:spPr>
        <p:txBody>
          <a:bodyPr/>
          <a:lstStyle/>
          <a:p>
            <a:pPr/>
          </a:p>
        </p:txBody>
      </p:sp>
      <p:sp>
        <p:nvSpPr>
          <p:cNvPr id="226" name="Shape 226"/>
          <p:cNvSpPr/>
          <p:nvPr>
            <p:ph type="body" sz="quarter" idx="1"/>
          </p:nvPr>
        </p:nvSpPr>
        <p:spPr>
          <a:prstGeom prst="rect">
            <a:avLst/>
          </a:prstGeom>
        </p:spPr>
        <p:txBody>
          <a:bodyPr/>
          <a:lstStyle/>
          <a:p>
            <a:pPr/>
            <a:r>
              <a:t>Modularity gia entopismo geitoniwn</a:t>
            </a:r>
          </a:p>
          <a:p>
            <a:pPr/>
            <a:r>
              <a:t>Force atlas</a:t>
            </a:r>
          </a:p>
          <a:p>
            <a:pPr/>
            <a:r>
              <a:t>GEPHI</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Slide">
    <p:spTree>
      <p:nvGrpSpPr>
        <p:cNvPr id="1" name=""/>
        <p:cNvGrpSpPr/>
        <p:nvPr/>
      </p:nvGrpSpPr>
      <p:grpSpPr>
        <a:xfrm>
          <a:off x="0" y="0"/>
          <a:ext cx="0" cy="0"/>
          <a:chOff x="0" y="0"/>
          <a:chExt cx="0" cy="0"/>
        </a:xfrm>
      </p:grpSpPr>
      <p:sp>
        <p:nvSpPr>
          <p:cNvPr id="17" name="Title Text"/>
          <p:cNvSpPr txBox="1"/>
          <p:nvPr>
            <p:ph type="title"/>
          </p:nvPr>
        </p:nvSpPr>
        <p:spPr>
          <a:xfrm>
            <a:off x="2286000" y="3124200"/>
            <a:ext cx="6172200" cy="1894364"/>
          </a:xfrm>
          <a:prstGeom prst="rect">
            <a:avLst/>
          </a:prstGeom>
        </p:spPr>
        <p:txBody>
          <a:bodyPr/>
          <a:lstStyle>
            <a:lvl1pPr>
              <a:defRPr b="1"/>
            </a:lvl1pPr>
          </a:lstStyle>
          <a:p>
            <a:pPr/>
            <a:r>
              <a:t>Title Text</a:t>
            </a:r>
          </a:p>
        </p:txBody>
      </p:sp>
      <p:sp>
        <p:nvSpPr>
          <p:cNvPr id="18" name="Body Level One…"/>
          <p:cNvSpPr txBox="1"/>
          <p:nvPr>
            <p:ph type="body" sz="quarter" idx="1"/>
          </p:nvPr>
        </p:nvSpPr>
        <p:spPr>
          <a:xfrm>
            <a:off x="2286000" y="5003322"/>
            <a:ext cx="6172200" cy="1371602"/>
          </a:xfrm>
          <a:prstGeom prst="rect">
            <a:avLst/>
          </a:prstGeom>
        </p:spPr>
        <p:txBody>
          <a:bodyPr/>
          <a:lstStyle>
            <a:lvl1pPr marL="0" indent="0">
              <a:spcBef>
                <a:spcPts val="600"/>
              </a:spcBef>
              <a:buClrTx/>
              <a:buSzTx/>
              <a:buNone/>
              <a:defRPr b="1" sz="1800">
                <a:solidFill>
                  <a:srgbClr val="575F6D"/>
                </a:solidFill>
              </a:defRPr>
            </a:lvl1pPr>
            <a:lvl2pPr marL="0" indent="0">
              <a:spcBef>
                <a:spcPts val="600"/>
              </a:spcBef>
              <a:buClrTx/>
              <a:buSzTx/>
              <a:buNone/>
              <a:defRPr b="1" sz="1800">
                <a:solidFill>
                  <a:srgbClr val="575F6D"/>
                </a:solidFill>
              </a:defRPr>
            </a:lvl2pPr>
            <a:lvl3pPr marL="0" indent="0">
              <a:spcBef>
                <a:spcPts val="600"/>
              </a:spcBef>
              <a:buClrTx/>
              <a:buSzTx/>
              <a:buNone/>
              <a:defRPr b="1" sz="1800">
                <a:solidFill>
                  <a:srgbClr val="575F6D"/>
                </a:solidFill>
              </a:defRPr>
            </a:lvl3pPr>
            <a:lvl4pPr marL="0" indent="0">
              <a:spcBef>
                <a:spcPts val="600"/>
              </a:spcBef>
              <a:buClrTx/>
              <a:buSzTx/>
              <a:buNone/>
              <a:defRPr b="1" sz="1800">
                <a:solidFill>
                  <a:srgbClr val="575F6D"/>
                </a:solidFill>
              </a:defRPr>
            </a:lvl4pPr>
            <a:lvl5pPr marL="0" indent="0">
              <a:spcBef>
                <a:spcPts val="600"/>
              </a:spcBef>
              <a:buClrTx/>
              <a:buSzTx/>
              <a:buNone/>
              <a:defRPr b="1" sz="1800">
                <a:solidFill>
                  <a:srgbClr val="575F6D"/>
                </a:solidFill>
              </a:defRPr>
            </a:lvl5pPr>
          </a:lstStyle>
          <a:p>
            <a:pPr/>
            <a:r>
              <a:t>Body Level One</a:t>
            </a:r>
          </a:p>
          <a:p>
            <a:pPr lvl="1"/>
            <a:r>
              <a:t>Body Level Two</a:t>
            </a:r>
          </a:p>
          <a:p>
            <a:pPr lvl="2"/>
            <a:r>
              <a:t>Body Level Three</a:t>
            </a:r>
          </a:p>
          <a:p>
            <a:pPr lvl="3"/>
            <a:r>
              <a:t>Body Level Four</a:t>
            </a:r>
          </a:p>
          <a:p>
            <a:pPr lvl="4"/>
            <a:r>
              <a:t>Body Level Five</a:t>
            </a:r>
          </a:p>
        </p:txBody>
      </p:sp>
      <p:sp>
        <p:nvSpPr>
          <p:cNvPr id="19" name="Rectangle 9"/>
          <p:cNvSpPr/>
          <p:nvPr/>
        </p:nvSpPr>
        <p:spPr>
          <a:xfrm>
            <a:off x="381000" y="0"/>
            <a:ext cx="609600" cy="6858000"/>
          </a:xfrm>
          <a:prstGeom prst="rect">
            <a:avLst/>
          </a:prstGeom>
          <a:solidFill>
            <a:srgbClr val="FEC2AC">
              <a:alpha val="54000"/>
            </a:srgbClr>
          </a:solidFill>
          <a:ln w="12700">
            <a:miter lim="400000"/>
          </a:ln>
        </p:spPr>
        <p:txBody>
          <a:bodyPr lIns="45718" tIns="45718" rIns="45718" bIns="45718" anchor="ctr"/>
          <a:lstStyle/>
          <a:p>
            <a:pPr algn="ctr">
              <a:defRPr>
                <a:solidFill>
                  <a:srgbClr val="FFFFFF"/>
                </a:solidFill>
                <a:latin typeface="Century Schoolbook"/>
                <a:ea typeface="Century Schoolbook"/>
                <a:cs typeface="Century Schoolbook"/>
                <a:sym typeface="Century Schoolbook"/>
              </a:defRPr>
            </a:pPr>
          </a:p>
        </p:txBody>
      </p:sp>
      <p:sp>
        <p:nvSpPr>
          <p:cNvPr id="20" name="Rectangle 11"/>
          <p:cNvSpPr/>
          <p:nvPr/>
        </p:nvSpPr>
        <p:spPr>
          <a:xfrm>
            <a:off x="276334" y="0"/>
            <a:ext cx="104666" cy="6858000"/>
          </a:xfrm>
          <a:prstGeom prst="rect">
            <a:avLst/>
          </a:prstGeom>
          <a:solidFill>
            <a:srgbClr val="FFD8CC">
              <a:alpha val="36000"/>
            </a:srgbClr>
          </a:solidFill>
          <a:ln w="12700">
            <a:miter lim="400000"/>
          </a:ln>
        </p:spPr>
        <p:txBody>
          <a:bodyPr lIns="45718" tIns="45718" rIns="45718" bIns="45718" anchor="ctr"/>
          <a:lstStyle/>
          <a:p>
            <a:pPr algn="ctr">
              <a:defRPr>
                <a:solidFill>
                  <a:srgbClr val="FFFFFF"/>
                </a:solidFill>
                <a:latin typeface="Century Schoolbook"/>
                <a:ea typeface="Century Schoolbook"/>
                <a:cs typeface="Century Schoolbook"/>
                <a:sym typeface="Century Schoolbook"/>
              </a:defRPr>
            </a:pPr>
          </a:p>
        </p:txBody>
      </p:sp>
      <p:sp>
        <p:nvSpPr>
          <p:cNvPr id="21" name="Rectangle 13"/>
          <p:cNvSpPr/>
          <p:nvPr/>
        </p:nvSpPr>
        <p:spPr>
          <a:xfrm>
            <a:off x="990600" y="0"/>
            <a:ext cx="181874" cy="6858000"/>
          </a:xfrm>
          <a:prstGeom prst="rect">
            <a:avLst/>
          </a:prstGeom>
          <a:solidFill>
            <a:srgbClr val="FFD8CC">
              <a:alpha val="70000"/>
            </a:srgbClr>
          </a:solidFill>
          <a:ln w="12700">
            <a:miter lim="400000"/>
          </a:ln>
        </p:spPr>
        <p:txBody>
          <a:bodyPr lIns="45718" tIns="45718" rIns="45718" bIns="45718" anchor="ctr"/>
          <a:lstStyle/>
          <a:p>
            <a:pPr algn="ctr">
              <a:defRPr>
                <a:solidFill>
                  <a:srgbClr val="FFFFFF"/>
                </a:solidFill>
                <a:latin typeface="Century Schoolbook"/>
                <a:ea typeface="Century Schoolbook"/>
                <a:cs typeface="Century Schoolbook"/>
                <a:sym typeface="Century Schoolbook"/>
              </a:defRPr>
            </a:pPr>
          </a:p>
        </p:txBody>
      </p:sp>
      <p:sp>
        <p:nvSpPr>
          <p:cNvPr id="22" name="Rectangle 18"/>
          <p:cNvSpPr/>
          <p:nvPr/>
        </p:nvSpPr>
        <p:spPr>
          <a:xfrm>
            <a:off x="1141318" y="0"/>
            <a:ext cx="230282" cy="6858000"/>
          </a:xfrm>
          <a:prstGeom prst="rect">
            <a:avLst/>
          </a:prstGeom>
          <a:solidFill>
            <a:srgbClr val="FFEDE7">
              <a:alpha val="71000"/>
            </a:srgbClr>
          </a:solidFill>
          <a:ln w="12700">
            <a:miter lim="400000"/>
          </a:ln>
        </p:spPr>
        <p:txBody>
          <a:bodyPr lIns="45718" tIns="45718" rIns="45718" bIns="45718" anchor="ctr"/>
          <a:lstStyle/>
          <a:p>
            <a:pPr algn="ctr">
              <a:defRPr>
                <a:solidFill>
                  <a:srgbClr val="FFFFFF"/>
                </a:solidFill>
                <a:latin typeface="Century Schoolbook"/>
                <a:ea typeface="Century Schoolbook"/>
                <a:cs typeface="Century Schoolbook"/>
                <a:sym typeface="Century Schoolbook"/>
              </a:defRPr>
            </a:pPr>
          </a:p>
        </p:txBody>
      </p:sp>
      <p:sp>
        <p:nvSpPr>
          <p:cNvPr id="23" name="Straight Connector 10"/>
          <p:cNvSpPr/>
          <p:nvPr/>
        </p:nvSpPr>
        <p:spPr>
          <a:xfrm flipH="1">
            <a:off x="106343" y="0"/>
            <a:ext cx="1" cy="6858000"/>
          </a:xfrm>
          <a:prstGeom prst="line">
            <a:avLst/>
          </a:prstGeom>
          <a:ln w="57150">
            <a:solidFill>
              <a:srgbClr val="FEC2AC">
                <a:alpha val="73000"/>
              </a:srgbClr>
            </a:solidFill>
          </a:ln>
        </p:spPr>
        <p:txBody>
          <a:bodyPr lIns="45718" tIns="45718" rIns="45718" bIns="45718"/>
          <a:lstStyle/>
          <a:p>
            <a:pPr/>
          </a:p>
        </p:txBody>
      </p:sp>
      <p:sp>
        <p:nvSpPr>
          <p:cNvPr id="24" name="Straight Connector 17"/>
          <p:cNvSpPr/>
          <p:nvPr/>
        </p:nvSpPr>
        <p:spPr>
          <a:xfrm flipH="1">
            <a:off x="914398" y="0"/>
            <a:ext cx="4" cy="6858000"/>
          </a:xfrm>
          <a:prstGeom prst="line">
            <a:avLst/>
          </a:prstGeom>
          <a:ln w="57150">
            <a:solidFill>
              <a:srgbClr val="FFEDE7">
                <a:alpha val="83000"/>
              </a:srgbClr>
            </a:solidFill>
          </a:ln>
        </p:spPr>
        <p:txBody>
          <a:bodyPr lIns="45718" tIns="45718" rIns="45718" bIns="45718"/>
          <a:lstStyle/>
          <a:p>
            <a:pPr/>
          </a:p>
        </p:txBody>
      </p:sp>
      <p:sp>
        <p:nvSpPr>
          <p:cNvPr id="25" name="Straight Connector 19"/>
          <p:cNvSpPr/>
          <p:nvPr/>
        </p:nvSpPr>
        <p:spPr>
          <a:xfrm flipH="1">
            <a:off x="854112" y="0"/>
            <a:ext cx="1" cy="6858000"/>
          </a:xfrm>
          <a:prstGeom prst="line">
            <a:avLst/>
          </a:prstGeom>
          <a:ln w="57150">
            <a:solidFill>
              <a:srgbClr val="FEC2AC"/>
            </a:solidFill>
          </a:ln>
        </p:spPr>
        <p:txBody>
          <a:bodyPr lIns="45718" tIns="45718" rIns="45718" bIns="45718"/>
          <a:lstStyle/>
          <a:p>
            <a:pPr/>
          </a:p>
        </p:txBody>
      </p:sp>
      <p:sp>
        <p:nvSpPr>
          <p:cNvPr id="26" name="Straight Connector 15"/>
          <p:cNvSpPr/>
          <p:nvPr/>
        </p:nvSpPr>
        <p:spPr>
          <a:xfrm flipH="1">
            <a:off x="1726639" y="0"/>
            <a:ext cx="1" cy="6858000"/>
          </a:xfrm>
          <a:prstGeom prst="line">
            <a:avLst/>
          </a:prstGeom>
          <a:ln w="28575">
            <a:solidFill>
              <a:srgbClr val="FEC2AC">
                <a:alpha val="82000"/>
              </a:srgbClr>
            </a:solidFill>
          </a:ln>
        </p:spPr>
        <p:txBody>
          <a:bodyPr lIns="45718" tIns="45718" rIns="45718" bIns="45718"/>
          <a:lstStyle/>
          <a:p>
            <a:pPr/>
          </a:p>
        </p:txBody>
      </p:sp>
      <p:sp>
        <p:nvSpPr>
          <p:cNvPr id="27" name="Straight Connector 14"/>
          <p:cNvSpPr/>
          <p:nvPr/>
        </p:nvSpPr>
        <p:spPr>
          <a:xfrm flipH="1">
            <a:off x="1066798" y="0"/>
            <a:ext cx="4" cy="6858000"/>
          </a:xfrm>
          <a:prstGeom prst="line">
            <a:avLst/>
          </a:prstGeom>
          <a:ln>
            <a:solidFill>
              <a:srgbClr val="FEC2AC"/>
            </a:solidFill>
          </a:ln>
        </p:spPr>
        <p:txBody>
          <a:bodyPr lIns="45718" tIns="45718" rIns="45718" bIns="45718"/>
          <a:lstStyle/>
          <a:p>
            <a:pPr/>
          </a:p>
        </p:txBody>
      </p:sp>
      <p:sp>
        <p:nvSpPr>
          <p:cNvPr id="28" name="Straight Connector 21"/>
          <p:cNvSpPr/>
          <p:nvPr/>
        </p:nvSpPr>
        <p:spPr>
          <a:xfrm flipH="1">
            <a:off x="9113856" y="0"/>
            <a:ext cx="1" cy="6858000"/>
          </a:xfrm>
          <a:prstGeom prst="line">
            <a:avLst/>
          </a:prstGeom>
          <a:ln w="57150">
            <a:solidFill>
              <a:srgbClr val="FEC2AC"/>
            </a:solidFill>
          </a:ln>
        </p:spPr>
        <p:txBody>
          <a:bodyPr lIns="45718" tIns="45718" rIns="45718" bIns="45718"/>
          <a:lstStyle/>
          <a:p>
            <a:pPr/>
          </a:p>
        </p:txBody>
      </p:sp>
      <p:sp>
        <p:nvSpPr>
          <p:cNvPr id="29" name="Rectangle 26"/>
          <p:cNvSpPr/>
          <p:nvPr/>
        </p:nvSpPr>
        <p:spPr>
          <a:xfrm>
            <a:off x="1219200" y="0"/>
            <a:ext cx="76200" cy="6858000"/>
          </a:xfrm>
          <a:prstGeom prst="rect">
            <a:avLst/>
          </a:prstGeom>
          <a:solidFill>
            <a:srgbClr val="FEC2AC">
              <a:alpha val="51000"/>
            </a:srgbClr>
          </a:solidFill>
          <a:ln w="12700">
            <a:miter lim="400000"/>
          </a:ln>
        </p:spPr>
        <p:txBody>
          <a:bodyPr lIns="45718" tIns="45718" rIns="45718" bIns="45718" anchor="ctr"/>
          <a:lstStyle/>
          <a:p>
            <a:pPr algn="ctr">
              <a:defRPr>
                <a:solidFill>
                  <a:srgbClr val="FFFFFF"/>
                </a:solidFill>
                <a:latin typeface="Century Schoolbook"/>
                <a:ea typeface="Century Schoolbook"/>
                <a:cs typeface="Century Schoolbook"/>
                <a:sym typeface="Century Schoolbook"/>
              </a:defRPr>
            </a:pPr>
          </a:p>
        </p:txBody>
      </p:sp>
      <p:sp>
        <p:nvSpPr>
          <p:cNvPr id="30" name="Oval 20"/>
          <p:cNvSpPr/>
          <p:nvPr/>
        </p:nvSpPr>
        <p:spPr>
          <a:xfrm>
            <a:off x="609600" y="3429000"/>
            <a:ext cx="1295400" cy="1295400"/>
          </a:xfrm>
          <a:prstGeom prst="ellipse">
            <a:avLst/>
          </a:prstGeom>
          <a:solidFill>
            <a:schemeClr val="accent1"/>
          </a:solidFill>
          <a:ln w="12700">
            <a:miter lim="400000"/>
          </a:ln>
        </p:spPr>
        <p:txBody>
          <a:bodyPr lIns="45718" tIns="45718" rIns="45718" bIns="45718" anchor="ctr"/>
          <a:lstStyle/>
          <a:p>
            <a:pPr algn="ctr">
              <a:defRPr>
                <a:solidFill>
                  <a:srgbClr val="FFFFFF"/>
                </a:solidFill>
                <a:latin typeface="Century Schoolbook"/>
                <a:ea typeface="Century Schoolbook"/>
                <a:cs typeface="Century Schoolbook"/>
                <a:sym typeface="Century Schoolbook"/>
              </a:defRPr>
            </a:pPr>
          </a:p>
        </p:txBody>
      </p:sp>
      <p:sp>
        <p:nvSpPr>
          <p:cNvPr id="31" name="Oval 22"/>
          <p:cNvSpPr/>
          <p:nvPr/>
        </p:nvSpPr>
        <p:spPr>
          <a:xfrm>
            <a:off x="1309631" y="4866752"/>
            <a:ext cx="641427" cy="641427"/>
          </a:xfrm>
          <a:prstGeom prst="ellipse">
            <a:avLst/>
          </a:prstGeom>
          <a:solidFill>
            <a:schemeClr val="accent1"/>
          </a:solidFill>
          <a:ln w="12700">
            <a:miter lim="400000"/>
          </a:ln>
        </p:spPr>
        <p:txBody>
          <a:bodyPr lIns="45718" tIns="45718" rIns="45718" bIns="45718" anchor="ctr"/>
          <a:lstStyle/>
          <a:p>
            <a:pPr algn="ctr">
              <a:defRPr>
                <a:solidFill>
                  <a:srgbClr val="FFFFFF"/>
                </a:solidFill>
                <a:latin typeface="Century Schoolbook"/>
                <a:ea typeface="Century Schoolbook"/>
                <a:cs typeface="Century Schoolbook"/>
                <a:sym typeface="Century Schoolbook"/>
              </a:defRPr>
            </a:pPr>
          </a:p>
        </p:txBody>
      </p:sp>
      <p:sp>
        <p:nvSpPr>
          <p:cNvPr id="32" name="Oval 23"/>
          <p:cNvSpPr/>
          <p:nvPr/>
        </p:nvSpPr>
        <p:spPr>
          <a:xfrm>
            <a:off x="1091080" y="5500632"/>
            <a:ext cx="137162" cy="137163"/>
          </a:xfrm>
          <a:prstGeom prst="ellipse">
            <a:avLst/>
          </a:prstGeom>
          <a:solidFill>
            <a:schemeClr val="accent1"/>
          </a:solidFill>
          <a:ln w="12700">
            <a:miter lim="400000"/>
          </a:ln>
        </p:spPr>
        <p:txBody>
          <a:bodyPr lIns="45718" tIns="45718" rIns="45718" bIns="45718" anchor="ctr"/>
          <a:lstStyle/>
          <a:p>
            <a:pPr algn="ctr">
              <a:defRPr>
                <a:solidFill>
                  <a:srgbClr val="FFFFFF"/>
                </a:solidFill>
                <a:latin typeface="Century Schoolbook"/>
                <a:ea typeface="Century Schoolbook"/>
                <a:cs typeface="Century Schoolbook"/>
                <a:sym typeface="Century Schoolbook"/>
              </a:defRPr>
            </a:pPr>
          </a:p>
        </p:txBody>
      </p:sp>
      <p:sp>
        <p:nvSpPr>
          <p:cNvPr id="33" name="Oval 25"/>
          <p:cNvSpPr/>
          <p:nvPr/>
        </p:nvSpPr>
        <p:spPr>
          <a:xfrm>
            <a:off x="1664206" y="5788152"/>
            <a:ext cx="274323" cy="274323"/>
          </a:xfrm>
          <a:prstGeom prst="ellipse">
            <a:avLst/>
          </a:prstGeom>
          <a:solidFill>
            <a:schemeClr val="accent1"/>
          </a:solidFill>
          <a:ln w="12700">
            <a:miter lim="400000"/>
          </a:ln>
        </p:spPr>
        <p:txBody>
          <a:bodyPr lIns="45718" tIns="45718" rIns="45718" bIns="45718" anchor="ctr"/>
          <a:lstStyle/>
          <a:p>
            <a:pPr algn="ctr">
              <a:defRPr>
                <a:solidFill>
                  <a:srgbClr val="FFFFFF"/>
                </a:solidFill>
                <a:latin typeface="Century Schoolbook"/>
                <a:ea typeface="Century Schoolbook"/>
                <a:cs typeface="Century Schoolbook"/>
                <a:sym typeface="Century Schoolbook"/>
              </a:defRPr>
            </a:pPr>
          </a:p>
        </p:txBody>
      </p:sp>
      <p:sp>
        <p:nvSpPr>
          <p:cNvPr id="34" name="Oval 24"/>
          <p:cNvSpPr/>
          <p:nvPr/>
        </p:nvSpPr>
        <p:spPr>
          <a:xfrm>
            <a:off x="1905000" y="4495800"/>
            <a:ext cx="365763" cy="365763"/>
          </a:xfrm>
          <a:prstGeom prst="ellipse">
            <a:avLst/>
          </a:prstGeom>
          <a:solidFill>
            <a:schemeClr val="accent1"/>
          </a:solidFill>
          <a:ln w="12700">
            <a:miter lim="400000"/>
          </a:ln>
        </p:spPr>
        <p:txBody>
          <a:bodyPr lIns="45718" tIns="45718" rIns="45718" bIns="45718" anchor="ctr"/>
          <a:lstStyle/>
          <a:p>
            <a:pPr algn="ctr">
              <a:defRPr>
                <a:solidFill>
                  <a:srgbClr val="FFFFFF"/>
                </a:solidFill>
                <a:latin typeface="Century Schoolbook"/>
                <a:ea typeface="Century Schoolbook"/>
                <a:cs typeface="Century Schoolbook"/>
                <a:sym typeface="Century Schoolbook"/>
              </a:defRPr>
            </a:pPr>
          </a:p>
        </p:txBody>
      </p:sp>
      <p:sp>
        <p:nvSpPr>
          <p:cNvPr id="35" name="Slide Number"/>
          <p:cNvSpPr txBox="1"/>
          <p:nvPr>
            <p:ph type="sldNum" sz="quarter" idx="2"/>
          </p:nvPr>
        </p:nvSpPr>
        <p:spPr>
          <a:xfrm>
            <a:off x="1476178" y="5033794"/>
            <a:ext cx="308331" cy="3073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144" name="Title Text"/>
          <p:cNvSpPr txBox="1"/>
          <p:nvPr>
            <p:ph type="title"/>
          </p:nvPr>
        </p:nvSpPr>
        <p:spPr>
          <a:prstGeom prst="rect">
            <a:avLst/>
          </a:prstGeom>
        </p:spPr>
        <p:txBody>
          <a:bodyPr/>
          <a:lstStyle/>
          <a:p>
            <a:pPr/>
            <a:r>
              <a:t>Title Text</a:t>
            </a:r>
          </a:p>
        </p:txBody>
      </p:sp>
      <p:sp>
        <p:nvSpPr>
          <p:cNvPr id="145"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53" name="Title Text"/>
          <p:cNvSpPr txBox="1"/>
          <p:nvPr>
            <p:ph type="title"/>
          </p:nvPr>
        </p:nvSpPr>
        <p:spPr>
          <a:xfrm>
            <a:off x="6629400" y="274639"/>
            <a:ext cx="1676400" cy="5851527"/>
          </a:xfrm>
          <a:prstGeom prst="rect">
            <a:avLst/>
          </a:prstGeom>
        </p:spPr>
        <p:txBody>
          <a:bodyPr/>
          <a:lstStyle/>
          <a:p>
            <a:pPr/>
            <a:r>
              <a:t>Title Text</a:t>
            </a:r>
          </a:p>
        </p:txBody>
      </p:sp>
      <p:sp>
        <p:nvSpPr>
          <p:cNvPr id="154" name="Body Level One…"/>
          <p:cNvSpPr txBox="1"/>
          <p:nvPr>
            <p:ph type="body" idx="1"/>
          </p:nvPr>
        </p:nvSpPr>
        <p:spPr>
          <a:xfrm>
            <a:off x="457200" y="274638"/>
            <a:ext cx="6019800" cy="5851527"/>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42" name="Title Text"/>
          <p:cNvSpPr txBox="1"/>
          <p:nvPr>
            <p:ph type="title"/>
          </p:nvPr>
        </p:nvSpPr>
        <p:spPr>
          <a:prstGeom prst="rect">
            <a:avLst/>
          </a:prstGeom>
        </p:spPr>
        <p:txBody>
          <a:bodyPr/>
          <a:lstStyle/>
          <a:p>
            <a:pPr/>
            <a:r>
              <a:t>Title Text</a:t>
            </a:r>
          </a:p>
        </p:txBody>
      </p:sp>
      <p:sp>
        <p:nvSpPr>
          <p:cNvPr id="4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bg>
      <p:bgPr>
        <a:solidFill>
          <a:srgbClr val="575F6D"/>
        </a:solidFill>
      </p:bgPr>
    </p:bg>
    <p:spTree>
      <p:nvGrpSpPr>
        <p:cNvPr id="1" name=""/>
        <p:cNvGrpSpPr/>
        <p:nvPr/>
      </p:nvGrpSpPr>
      <p:grpSpPr>
        <a:xfrm>
          <a:off x="0" y="0"/>
          <a:ext cx="0" cy="0"/>
          <a:chOff x="0" y="0"/>
          <a:chExt cx="0" cy="0"/>
        </a:xfrm>
      </p:grpSpPr>
      <p:sp>
        <p:nvSpPr>
          <p:cNvPr id="51" name="Title Text"/>
          <p:cNvSpPr txBox="1"/>
          <p:nvPr>
            <p:ph type="title"/>
          </p:nvPr>
        </p:nvSpPr>
        <p:spPr>
          <a:xfrm>
            <a:off x="2286000" y="2895600"/>
            <a:ext cx="6172200" cy="2053590"/>
          </a:xfrm>
          <a:prstGeom prst="rect">
            <a:avLst/>
          </a:prstGeom>
        </p:spPr>
        <p:txBody>
          <a:bodyPr/>
          <a:lstStyle>
            <a:lvl1pPr>
              <a:defRPr b="1">
                <a:solidFill>
                  <a:srgbClr val="FFF39D"/>
                </a:solidFill>
              </a:defRPr>
            </a:lvl1pPr>
          </a:lstStyle>
          <a:p>
            <a:pPr/>
            <a:r>
              <a:t>Title Text</a:t>
            </a:r>
          </a:p>
        </p:txBody>
      </p:sp>
      <p:sp>
        <p:nvSpPr>
          <p:cNvPr id="52" name="Body Level One…"/>
          <p:cNvSpPr txBox="1"/>
          <p:nvPr>
            <p:ph type="body" sz="quarter" idx="1"/>
          </p:nvPr>
        </p:nvSpPr>
        <p:spPr>
          <a:xfrm>
            <a:off x="2286000" y="5010150"/>
            <a:ext cx="6172200" cy="1371600"/>
          </a:xfrm>
          <a:prstGeom prst="rect">
            <a:avLst/>
          </a:prstGeom>
        </p:spPr>
        <p:txBody>
          <a:bodyPr/>
          <a:lstStyle>
            <a:lvl1pPr marL="0" indent="0">
              <a:spcBef>
                <a:spcPts val="600"/>
              </a:spcBef>
              <a:buClrTx/>
              <a:buSzTx/>
              <a:buNone/>
              <a:defRPr b="1" sz="1800">
                <a:solidFill>
                  <a:srgbClr val="FFF39D"/>
                </a:solidFill>
              </a:defRPr>
            </a:lvl1pPr>
            <a:lvl2pPr marL="0" indent="0">
              <a:spcBef>
                <a:spcPts val="600"/>
              </a:spcBef>
              <a:buClrTx/>
              <a:buSzTx/>
              <a:buNone/>
              <a:defRPr b="1" sz="1800">
                <a:solidFill>
                  <a:srgbClr val="FFF39D"/>
                </a:solidFill>
              </a:defRPr>
            </a:lvl2pPr>
            <a:lvl3pPr marL="0" indent="0">
              <a:spcBef>
                <a:spcPts val="600"/>
              </a:spcBef>
              <a:buClrTx/>
              <a:buSzTx/>
              <a:buNone/>
              <a:defRPr b="1" sz="1800">
                <a:solidFill>
                  <a:srgbClr val="FFF39D"/>
                </a:solidFill>
              </a:defRPr>
            </a:lvl3pPr>
            <a:lvl4pPr marL="0" indent="0">
              <a:spcBef>
                <a:spcPts val="600"/>
              </a:spcBef>
              <a:buClrTx/>
              <a:buSzTx/>
              <a:buNone/>
              <a:defRPr b="1" sz="1800">
                <a:solidFill>
                  <a:srgbClr val="FFF39D"/>
                </a:solidFill>
              </a:defRPr>
            </a:lvl4pPr>
            <a:lvl5pPr marL="0" indent="0">
              <a:spcBef>
                <a:spcPts val="600"/>
              </a:spcBef>
              <a:buClrTx/>
              <a:buSzTx/>
              <a:buNone/>
              <a:defRPr b="1" sz="1800">
                <a:solidFill>
                  <a:srgbClr val="FFF39D"/>
                </a:solidFill>
              </a:defRPr>
            </a:lvl5pPr>
          </a:lstStyle>
          <a:p>
            <a:pPr/>
            <a:r>
              <a:t>Body Level One</a:t>
            </a:r>
          </a:p>
          <a:p>
            <a:pPr lvl="1"/>
            <a:r>
              <a:t>Body Level Two</a:t>
            </a:r>
          </a:p>
          <a:p>
            <a:pPr lvl="2"/>
            <a:r>
              <a:t>Body Level Three</a:t>
            </a:r>
          </a:p>
          <a:p>
            <a:pPr lvl="3"/>
            <a:r>
              <a:t>Body Level Four</a:t>
            </a:r>
          </a:p>
          <a:p>
            <a:pPr lvl="4"/>
            <a:r>
              <a:t>Body Level Five</a:t>
            </a:r>
          </a:p>
        </p:txBody>
      </p:sp>
      <p:sp>
        <p:nvSpPr>
          <p:cNvPr id="53" name="Rectangle 8"/>
          <p:cNvSpPr/>
          <p:nvPr/>
        </p:nvSpPr>
        <p:spPr>
          <a:xfrm>
            <a:off x="381000" y="0"/>
            <a:ext cx="609600" cy="6858000"/>
          </a:xfrm>
          <a:prstGeom prst="rect">
            <a:avLst/>
          </a:prstGeom>
          <a:solidFill>
            <a:srgbClr val="FEC2AC">
              <a:alpha val="54000"/>
            </a:srgbClr>
          </a:solidFill>
          <a:ln w="12700">
            <a:miter lim="400000"/>
          </a:ln>
        </p:spPr>
        <p:txBody>
          <a:bodyPr lIns="45718" tIns="45718" rIns="45718" bIns="45718" anchor="ctr"/>
          <a:lstStyle/>
          <a:p>
            <a:pPr algn="ctr">
              <a:defRPr>
                <a:solidFill>
                  <a:srgbClr val="FFFFFF"/>
                </a:solidFill>
                <a:latin typeface="Century Schoolbook"/>
                <a:ea typeface="Century Schoolbook"/>
                <a:cs typeface="Century Schoolbook"/>
                <a:sym typeface="Century Schoolbook"/>
              </a:defRPr>
            </a:pPr>
          </a:p>
        </p:txBody>
      </p:sp>
      <p:sp>
        <p:nvSpPr>
          <p:cNvPr id="54" name="Rectangle 9"/>
          <p:cNvSpPr/>
          <p:nvPr/>
        </p:nvSpPr>
        <p:spPr>
          <a:xfrm>
            <a:off x="276334" y="0"/>
            <a:ext cx="104666" cy="6858000"/>
          </a:xfrm>
          <a:prstGeom prst="rect">
            <a:avLst/>
          </a:prstGeom>
          <a:solidFill>
            <a:srgbClr val="FFD8CC">
              <a:alpha val="36000"/>
            </a:srgbClr>
          </a:solidFill>
          <a:ln w="12700">
            <a:miter lim="400000"/>
          </a:ln>
        </p:spPr>
        <p:txBody>
          <a:bodyPr lIns="45718" tIns="45718" rIns="45718" bIns="45718" anchor="ctr"/>
          <a:lstStyle/>
          <a:p>
            <a:pPr algn="ctr">
              <a:defRPr>
                <a:solidFill>
                  <a:srgbClr val="FFFFFF"/>
                </a:solidFill>
                <a:latin typeface="Century Schoolbook"/>
                <a:ea typeface="Century Schoolbook"/>
                <a:cs typeface="Century Schoolbook"/>
                <a:sym typeface="Century Schoolbook"/>
              </a:defRPr>
            </a:pPr>
          </a:p>
        </p:txBody>
      </p:sp>
      <p:sp>
        <p:nvSpPr>
          <p:cNvPr id="55" name="Rectangle 10"/>
          <p:cNvSpPr/>
          <p:nvPr/>
        </p:nvSpPr>
        <p:spPr>
          <a:xfrm>
            <a:off x="990600" y="0"/>
            <a:ext cx="181874" cy="6858000"/>
          </a:xfrm>
          <a:prstGeom prst="rect">
            <a:avLst/>
          </a:prstGeom>
          <a:solidFill>
            <a:srgbClr val="FFD8CC">
              <a:alpha val="70000"/>
            </a:srgbClr>
          </a:solidFill>
          <a:ln w="12700">
            <a:miter lim="400000"/>
          </a:ln>
        </p:spPr>
        <p:txBody>
          <a:bodyPr lIns="45718" tIns="45718" rIns="45718" bIns="45718" anchor="ctr"/>
          <a:lstStyle/>
          <a:p>
            <a:pPr algn="ctr">
              <a:defRPr>
                <a:solidFill>
                  <a:srgbClr val="FFFFFF"/>
                </a:solidFill>
                <a:latin typeface="Century Schoolbook"/>
                <a:ea typeface="Century Schoolbook"/>
                <a:cs typeface="Century Schoolbook"/>
                <a:sym typeface="Century Schoolbook"/>
              </a:defRPr>
            </a:pPr>
          </a:p>
        </p:txBody>
      </p:sp>
      <p:sp>
        <p:nvSpPr>
          <p:cNvPr id="56" name="Rectangle 11"/>
          <p:cNvSpPr/>
          <p:nvPr/>
        </p:nvSpPr>
        <p:spPr>
          <a:xfrm>
            <a:off x="1141318" y="0"/>
            <a:ext cx="230282" cy="6858000"/>
          </a:xfrm>
          <a:prstGeom prst="rect">
            <a:avLst/>
          </a:prstGeom>
          <a:solidFill>
            <a:srgbClr val="FFEDE7">
              <a:alpha val="71000"/>
            </a:srgbClr>
          </a:solidFill>
          <a:ln w="12700">
            <a:miter lim="400000"/>
          </a:ln>
        </p:spPr>
        <p:txBody>
          <a:bodyPr lIns="45718" tIns="45718" rIns="45718" bIns="45718" anchor="ctr"/>
          <a:lstStyle/>
          <a:p>
            <a:pPr algn="ctr">
              <a:defRPr>
                <a:solidFill>
                  <a:srgbClr val="FFFFFF"/>
                </a:solidFill>
                <a:latin typeface="Century Schoolbook"/>
                <a:ea typeface="Century Schoolbook"/>
                <a:cs typeface="Century Schoolbook"/>
                <a:sym typeface="Century Schoolbook"/>
              </a:defRPr>
            </a:pPr>
          </a:p>
        </p:txBody>
      </p:sp>
      <p:sp>
        <p:nvSpPr>
          <p:cNvPr id="57" name="Straight Connector 12"/>
          <p:cNvSpPr/>
          <p:nvPr/>
        </p:nvSpPr>
        <p:spPr>
          <a:xfrm flipH="1">
            <a:off x="106343" y="0"/>
            <a:ext cx="1" cy="6858000"/>
          </a:xfrm>
          <a:prstGeom prst="line">
            <a:avLst/>
          </a:prstGeom>
          <a:ln w="57150">
            <a:solidFill>
              <a:srgbClr val="FEC2AC">
                <a:alpha val="73000"/>
              </a:srgbClr>
            </a:solidFill>
          </a:ln>
        </p:spPr>
        <p:txBody>
          <a:bodyPr lIns="45718" tIns="45718" rIns="45718" bIns="45718"/>
          <a:lstStyle/>
          <a:p>
            <a:pPr/>
          </a:p>
        </p:txBody>
      </p:sp>
      <p:sp>
        <p:nvSpPr>
          <p:cNvPr id="58" name="Straight Connector 13"/>
          <p:cNvSpPr/>
          <p:nvPr/>
        </p:nvSpPr>
        <p:spPr>
          <a:xfrm flipH="1">
            <a:off x="914398" y="0"/>
            <a:ext cx="4" cy="6858000"/>
          </a:xfrm>
          <a:prstGeom prst="line">
            <a:avLst/>
          </a:prstGeom>
          <a:ln w="57150">
            <a:solidFill>
              <a:srgbClr val="FFEDE7">
                <a:alpha val="83000"/>
              </a:srgbClr>
            </a:solidFill>
          </a:ln>
        </p:spPr>
        <p:txBody>
          <a:bodyPr lIns="45718" tIns="45718" rIns="45718" bIns="45718"/>
          <a:lstStyle/>
          <a:p>
            <a:pPr/>
          </a:p>
        </p:txBody>
      </p:sp>
      <p:sp>
        <p:nvSpPr>
          <p:cNvPr id="59" name="Straight Connector 14"/>
          <p:cNvSpPr/>
          <p:nvPr/>
        </p:nvSpPr>
        <p:spPr>
          <a:xfrm flipH="1">
            <a:off x="854112" y="0"/>
            <a:ext cx="1" cy="6858000"/>
          </a:xfrm>
          <a:prstGeom prst="line">
            <a:avLst/>
          </a:prstGeom>
          <a:ln w="57150">
            <a:solidFill>
              <a:srgbClr val="FEC2AC"/>
            </a:solidFill>
          </a:ln>
        </p:spPr>
        <p:txBody>
          <a:bodyPr lIns="45718" tIns="45718" rIns="45718" bIns="45718"/>
          <a:lstStyle/>
          <a:p>
            <a:pPr/>
          </a:p>
        </p:txBody>
      </p:sp>
      <p:sp>
        <p:nvSpPr>
          <p:cNvPr id="60" name="Straight Connector 15"/>
          <p:cNvSpPr/>
          <p:nvPr/>
        </p:nvSpPr>
        <p:spPr>
          <a:xfrm flipH="1">
            <a:off x="1726639" y="0"/>
            <a:ext cx="1" cy="6858000"/>
          </a:xfrm>
          <a:prstGeom prst="line">
            <a:avLst/>
          </a:prstGeom>
          <a:ln w="28575">
            <a:solidFill>
              <a:srgbClr val="FEC2AC">
                <a:alpha val="82000"/>
              </a:srgbClr>
            </a:solidFill>
          </a:ln>
        </p:spPr>
        <p:txBody>
          <a:bodyPr lIns="45718" tIns="45718" rIns="45718" bIns="45718"/>
          <a:lstStyle/>
          <a:p>
            <a:pPr/>
          </a:p>
        </p:txBody>
      </p:sp>
      <p:sp>
        <p:nvSpPr>
          <p:cNvPr id="61" name="Straight Connector 16"/>
          <p:cNvSpPr/>
          <p:nvPr/>
        </p:nvSpPr>
        <p:spPr>
          <a:xfrm flipH="1">
            <a:off x="1066798" y="0"/>
            <a:ext cx="4" cy="6858000"/>
          </a:xfrm>
          <a:prstGeom prst="line">
            <a:avLst/>
          </a:prstGeom>
          <a:ln>
            <a:solidFill>
              <a:srgbClr val="FEC2AC"/>
            </a:solidFill>
          </a:ln>
        </p:spPr>
        <p:txBody>
          <a:bodyPr lIns="45718" tIns="45718" rIns="45718" bIns="45718"/>
          <a:lstStyle/>
          <a:p>
            <a:pPr/>
          </a:p>
        </p:txBody>
      </p:sp>
      <p:sp>
        <p:nvSpPr>
          <p:cNvPr id="62" name="Rectangle 17"/>
          <p:cNvSpPr/>
          <p:nvPr/>
        </p:nvSpPr>
        <p:spPr>
          <a:xfrm>
            <a:off x="1219200" y="0"/>
            <a:ext cx="76200" cy="6858000"/>
          </a:xfrm>
          <a:prstGeom prst="rect">
            <a:avLst/>
          </a:prstGeom>
          <a:solidFill>
            <a:srgbClr val="FEC2AC">
              <a:alpha val="51000"/>
            </a:srgbClr>
          </a:solidFill>
          <a:ln w="12700">
            <a:miter lim="400000"/>
          </a:ln>
        </p:spPr>
        <p:txBody>
          <a:bodyPr lIns="45718" tIns="45718" rIns="45718" bIns="45718" anchor="ctr"/>
          <a:lstStyle/>
          <a:p>
            <a:pPr algn="ctr">
              <a:defRPr>
                <a:solidFill>
                  <a:srgbClr val="FFFFFF"/>
                </a:solidFill>
                <a:latin typeface="Century Schoolbook"/>
                <a:ea typeface="Century Schoolbook"/>
                <a:cs typeface="Century Schoolbook"/>
                <a:sym typeface="Century Schoolbook"/>
              </a:defRPr>
            </a:pPr>
          </a:p>
        </p:txBody>
      </p:sp>
      <p:sp>
        <p:nvSpPr>
          <p:cNvPr id="63" name="Oval 18"/>
          <p:cNvSpPr/>
          <p:nvPr/>
        </p:nvSpPr>
        <p:spPr>
          <a:xfrm>
            <a:off x="609600" y="3429000"/>
            <a:ext cx="1295400" cy="1295400"/>
          </a:xfrm>
          <a:prstGeom prst="ellipse">
            <a:avLst/>
          </a:prstGeom>
          <a:solidFill>
            <a:schemeClr val="accent1"/>
          </a:solidFill>
          <a:ln w="12700">
            <a:miter lim="400000"/>
          </a:ln>
        </p:spPr>
        <p:txBody>
          <a:bodyPr lIns="45718" tIns="45718" rIns="45718" bIns="45718" anchor="ctr"/>
          <a:lstStyle/>
          <a:p>
            <a:pPr algn="ctr">
              <a:defRPr>
                <a:solidFill>
                  <a:srgbClr val="FFFFFF"/>
                </a:solidFill>
                <a:latin typeface="Century Schoolbook"/>
                <a:ea typeface="Century Schoolbook"/>
                <a:cs typeface="Century Schoolbook"/>
                <a:sym typeface="Century Schoolbook"/>
              </a:defRPr>
            </a:pPr>
          </a:p>
        </p:txBody>
      </p:sp>
      <p:sp>
        <p:nvSpPr>
          <p:cNvPr id="64" name="Oval 19"/>
          <p:cNvSpPr/>
          <p:nvPr/>
        </p:nvSpPr>
        <p:spPr>
          <a:xfrm>
            <a:off x="1324704" y="4866752"/>
            <a:ext cx="641424" cy="641427"/>
          </a:xfrm>
          <a:prstGeom prst="ellipse">
            <a:avLst/>
          </a:prstGeom>
          <a:solidFill>
            <a:schemeClr val="accent1"/>
          </a:solidFill>
          <a:ln w="12700">
            <a:miter lim="400000"/>
          </a:ln>
        </p:spPr>
        <p:txBody>
          <a:bodyPr lIns="45718" tIns="45718" rIns="45718" bIns="45718" anchor="ctr"/>
          <a:lstStyle/>
          <a:p>
            <a:pPr algn="ctr">
              <a:defRPr>
                <a:solidFill>
                  <a:srgbClr val="FFFFFF"/>
                </a:solidFill>
                <a:latin typeface="Century Schoolbook"/>
                <a:ea typeface="Century Schoolbook"/>
                <a:cs typeface="Century Schoolbook"/>
                <a:sym typeface="Century Schoolbook"/>
              </a:defRPr>
            </a:pPr>
          </a:p>
        </p:txBody>
      </p:sp>
      <p:sp>
        <p:nvSpPr>
          <p:cNvPr id="65" name="Oval 20"/>
          <p:cNvSpPr/>
          <p:nvPr/>
        </p:nvSpPr>
        <p:spPr>
          <a:xfrm>
            <a:off x="1091080" y="5500632"/>
            <a:ext cx="137162" cy="137163"/>
          </a:xfrm>
          <a:prstGeom prst="ellipse">
            <a:avLst/>
          </a:prstGeom>
          <a:solidFill>
            <a:schemeClr val="accent1"/>
          </a:solidFill>
          <a:ln w="12700">
            <a:miter lim="400000"/>
          </a:ln>
        </p:spPr>
        <p:txBody>
          <a:bodyPr lIns="45718" tIns="45718" rIns="45718" bIns="45718" anchor="ctr"/>
          <a:lstStyle/>
          <a:p>
            <a:pPr algn="ctr">
              <a:defRPr>
                <a:solidFill>
                  <a:srgbClr val="FFFFFF"/>
                </a:solidFill>
                <a:latin typeface="Century Schoolbook"/>
                <a:ea typeface="Century Schoolbook"/>
                <a:cs typeface="Century Schoolbook"/>
                <a:sym typeface="Century Schoolbook"/>
              </a:defRPr>
            </a:pPr>
          </a:p>
        </p:txBody>
      </p:sp>
      <p:sp>
        <p:nvSpPr>
          <p:cNvPr id="66" name="Oval 21"/>
          <p:cNvSpPr/>
          <p:nvPr/>
        </p:nvSpPr>
        <p:spPr>
          <a:xfrm>
            <a:off x="1664206" y="5791200"/>
            <a:ext cx="274323" cy="274323"/>
          </a:xfrm>
          <a:prstGeom prst="ellipse">
            <a:avLst/>
          </a:prstGeom>
          <a:solidFill>
            <a:schemeClr val="accent1"/>
          </a:solidFill>
          <a:ln w="12700">
            <a:miter lim="400000"/>
          </a:ln>
        </p:spPr>
        <p:txBody>
          <a:bodyPr lIns="45718" tIns="45718" rIns="45718" bIns="45718" anchor="ctr"/>
          <a:lstStyle/>
          <a:p>
            <a:pPr algn="ctr">
              <a:defRPr>
                <a:solidFill>
                  <a:srgbClr val="FFFFFF"/>
                </a:solidFill>
                <a:latin typeface="Century Schoolbook"/>
                <a:ea typeface="Century Schoolbook"/>
                <a:cs typeface="Century Schoolbook"/>
                <a:sym typeface="Century Schoolbook"/>
              </a:defRPr>
            </a:pPr>
          </a:p>
        </p:txBody>
      </p:sp>
      <p:sp>
        <p:nvSpPr>
          <p:cNvPr id="67" name="Oval 22"/>
          <p:cNvSpPr/>
          <p:nvPr/>
        </p:nvSpPr>
        <p:spPr>
          <a:xfrm>
            <a:off x="1879038" y="4479888"/>
            <a:ext cx="365763" cy="365763"/>
          </a:xfrm>
          <a:prstGeom prst="ellipse">
            <a:avLst/>
          </a:prstGeom>
          <a:solidFill>
            <a:schemeClr val="accent1"/>
          </a:solidFill>
          <a:ln w="12700">
            <a:miter lim="400000"/>
          </a:ln>
        </p:spPr>
        <p:txBody>
          <a:bodyPr lIns="45718" tIns="45718" rIns="45718" bIns="45718" anchor="ctr"/>
          <a:lstStyle/>
          <a:p>
            <a:pPr algn="ctr">
              <a:defRPr>
                <a:solidFill>
                  <a:srgbClr val="FFFFFF"/>
                </a:solidFill>
                <a:latin typeface="Century Schoolbook"/>
                <a:ea typeface="Century Schoolbook"/>
                <a:cs typeface="Century Schoolbook"/>
                <a:sym typeface="Century Schoolbook"/>
              </a:defRPr>
            </a:pPr>
          </a:p>
        </p:txBody>
      </p:sp>
      <p:sp>
        <p:nvSpPr>
          <p:cNvPr id="68" name="Straight Connector 25"/>
          <p:cNvSpPr/>
          <p:nvPr/>
        </p:nvSpPr>
        <p:spPr>
          <a:xfrm flipH="1">
            <a:off x="9097943" y="0"/>
            <a:ext cx="1" cy="6858000"/>
          </a:xfrm>
          <a:prstGeom prst="line">
            <a:avLst/>
          </a:prstGeom>
          <a:ln w="57150">
            <a:solidFill>
              <a:srgbClr val="FEC2AC"/>
            </a:solidFill>
          </a:ln>
        </p:spPr>
        <p:txBody>
          <a:bodyPr lIns="45718" tIns="45718" rIns="45718" bIns="45718"/>
          <a:lstStyle/>
          <a:p>
            <a:pPr/>
          </a:p>
        </p:txBody>
      </p:sp>
      <p:sp>
        <p:nvSpPr>
          <p:cNvPr id="69" name="Slide Number"/>
          <p:cNvSpPr txBox="1"/>
          <p:nvPr>
            <p:ph type="sldNum" sz="quarter" idx="2"/>
          </p:nvPr>
        </p:nvSpPr>
        <p:spPr>
          <a:xfrm>
            <a:off x="1491250" y="5033794"/>
            <a:ext cx="308332" cy="3073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76" name="Title Text"/>
          <p:cNvSpPr txBox="1"/>
          <p:nvPr>
            <p:ph type="title"/>
          </p:nvPr>
        </p:nvSpPr>
        <p:spPr>
          <a:prstGeom prst="rect">
            <a:avLst/>
          </a:prstGeom>
        </p:spPr>
        <p:txBody>
          <a:bodyPr/>
          <a:lstStyle/>
          <a:p>
            <a:pPr/>
            <a:r>
              <a:t>Title Text</a:t>
            </a:r>
          </a:p>
        </p:txBody>
      </p:sp>
      <p:sp>
        <p:nvSpPr>
          <p:cNvPr id="77" name="Body Level One…"/>
          <p:cNvSpPr txBox="1"/>
          <p:nvPr>
            <p:ph type="body" sz="half" idx="1"/>
          </p:nvPr>
        </p:nvSpPr>
        <p:spPr>
          <a:xfrm>
            <a:off x="457200" y="1600200"/>
            <a:ext cx="3657600" cy="45720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85" name="Title Text"/>
          <p:cNvSpPr txBox="1"/>
          <p:nvPr>
            <p:ph type="title"/>
          </p:nvPr>
        </p:nvSpPr>
        <p:spPr>
          <a:xfrm>
            <a:off x="457200" y="273050"/>
            <a:ext cx="7543800" cy="1143000"/>
          </a:xfrm>
          <a:prstGeom prst="rect">
            <a:avLst/>
          </a:prstGeom>
        </p:spPr>
        <p:txBody>
          <a:bodyPr/>
          <a:lstStyle/>
          <a:p>
            <a:pPr/>
            <a:r>
              <a:t>Title Text</a:t>
            </a:r>
          </a:p>
        </p:txBody>
      </p:sp>
      <p:sp>
        <p:nvSpPr>
          <p:cNvPr id="86" name="Body Level One…"/>
          <p:cNvSpPr txBox="1"/>
          <p:nvPr>
            <p:ph type="body" sz="half" idx="1"/>
          </p:nvPr>
        </p:nvSpPr>
        <p:spPr>
          <a:xfrm>
            <a:off x="457200" y="2362200"/>
            <a:ext cx="3657600" cy="38862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7" name="Text Placeholder 11"/>
          <p:cNvSpPr/>
          <p:nvPr>
            <p:ph type="body" sz="quarter" idx="13"/>
          </p:nvPr>
        </p:nvSpPr>
        <p:spPr>
          <a:xfrm>
            <a:off x="489337" y="1601859"/>
            <a:ext cx="3593326" cy="594092"/>
          </a:xfrm>
          <a:prstGeom prst="rect">
            <a:avLst/>
          </a:prstGeom>
          <a:solidFill>
            <a:schemeClr val="accent1"/>
          </a:solidFill>
        </p:spPr>
        <p:txBody>
          <a:bodyPr anchor="ctr"/>
          <a:lstStyle/>
          <a:p>
            <a:pPr/>
          </a:p>
        </p:txBody>
      </p:sp>
      <p:sp>
        <p:nvSpPr>
          <p:cNvPr id="88" name="Text Placeholder 13"/>
          <p:cNvSpPr/>
          <p:nvPr>
            <p:ph type="body" sz="quarter" idx="14"/>
          </p:nvPr>
        </p:nvSpPr>
        <p:spPr>
          <a:xfrm>
            <a:off x="4375539" y="1601859"/>
            <a:ext cx="3593324" cy="594092"/>
          </a:xfrm>
          <a:prstGeom prst="rect">
            <a:avLst/>
          </a:prstGeom>
          <a:solidFill>
            <a:schemeClr val="accent1"/>
          </a:solidFill>
        </p:spPr>
        <p:txBody>
          <a:bodyPr anchor="ctr"/>
          <a:lstStyle/>
          <a:p>
            <a:pPr/>
          </a:p>
        </p:txBody>
      </p:sp>
      <p:sp>
        <p:nvSpPr>
          <p:cNvPr id="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96" name="Title Text"/>
          <p:cNvSpPr txBox="1"/>
          <p:nvPr>
            <p:ph type="title"/>
          </p:nvPr>
        </p:nvSpPr>
        <p:spPr>
          <a:prstGeom prst="rect">
            <a:avLst/>
          </a:prstGeom>
        </p:spPr>
        <p:txBody>
          <a:bodyPr/>
          <a:lstStyle/>
          <a:p>
            <a:pPr/>
            <a:r>
              <a:t>Title Text</a:t>
            </a: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Content with Caption">
    <p:spTree>
      <p:nvGrpSpPr>
        <p:cNvPr id="1" name=""/>
        <p:cNvGrpSpPr/>
        <p:nvPr/>
      </p:nvGrpSpPr>
      <p:grpSpPr>
        <a:xfrm>
          <a:off x="0" y="0"/>
          <a:ext cx="0" cy="0"/>
          <a:chOff x="0" y="0"/>
          <a:chExt cx="0" cy="0"/>
        </a:xfrm>
      </p:grpSpPr>
      <p:sp>
        <p:nvSpPr>
          <p:cNvPr id="111" name="Straight Connector 9"/>
          <p:cNvSpPr/>
          <p:nvPr/>
        </p:nvSpPr>
        <p:spPr>
          <a:xfrm flipH="1">
            <a:off x="8762999" y="0"/>
            <a:ext cx="1" cy="6858000"/>
          </a:xfrm>
          <a:prstGeom prst="line">
            <a:avLst/>
          </a:prstGeom>
          <a:ln w="38100">
            <a:solidFill>
              <a:srgbClr val="FEC2AC">
                <a:alpha val="93000"/>
              </a:srgbClr>
            </a:solidFill>
          </a:ln>
        </p:spPr>
        <p:txBody>
          <a:bodyPr lIns="45718" tIns="45718" rIns="45718" bIns="45718"/>
          <a:lstStyle/>
          <a:p>
            <a:pPr/>
          </a:p>
        </p:txBody>
      </p:sp>
      <p:sp>
        <p:nvSpPr>
          <p:cNvPr id="112" name="Title Text"/>
          <p:cNvSpPr txBox="1"/>
          <p:nvPr>
            <p:ph type="title"/>
          </p:nvPr>
        </p:nvSpPr>
        <p:spPr>
          <a:xfrm rot="5400000">
            <a:off x="3371850" y="3200400"/>
            <a:ext cx="6309360" cy="457200"/>
          </a:xfrm>
          <a:prstGeom prst="rect">
            <a:avLst/>
          </a:prstGeom>
        </p:spPr>
        <p:txBody>
          <a:bodyPr/>
          <a:lstStyle>
            <a:lvl1pPr>
              <a:defRPr b="1" sz="2000"/>
            </a:lvl1pPr>
          </a:lstStyle>
          <a:p>
            <a:pPr/>
            <a:r>
              <a:t>Title Text</a:t>
            </a:r>
          </a:p>
        </p:txBody>
      </p:sp>
      <p:sp>
        <p:nvSpPr>
          <p:cNvPr id="113" name="Body Level One…"/>
          <p:cNvSpPr txBox="1"/>
          <p:nvPr>
            <p:ph type="body" sz="quarter" idx="1"/>
          </p:nvPr>
        </p:nvSpPr>
        <p:spPr>
          <a:xfrm>
            <a:off x="6812280" y="274320"/>
            <a:ext cx="1527050" cy="4983480"/>
          </a:xfrm>
          <a:prstGeom prst="rect">
            <a:avLst/>
          </a:prstGeom>
        </p:spPr>
        <p:txBody>
          <a:bodyPr/>
          <a:lstStyle>
            <a:lvl1pPr marL="0" indent="0">
              <a:spcBef>
                <a:spcPts val="1000"/>
              </a:spcBef>
              <a:buClrTx/>
              <a:buSzTx/>
              <a:buNone/>
              <a:defRPr sz="1200"/>
            </a:lvl1pPr>
            <a:lvl2pPr marL="0" indent="0">
              <a:spcBef>
                <a:spcPts val="1000"/>
              </a:spcBef>
              <a:buClrTx/>
              <a:buSzTx/>
              <a:buNone/>
              <a:defRPr sz="1200"/>
            </a:lvl2pPr>
            <a:lvl3pPr marL="0" indent="0">
              <a:spcBef>
                <a:spcPts val="1000"/>
              </a:spcBef>
              <a:buClrTx/>
              <a:buSzTx/>
              <a:buNone/>
              <a:defRPr sz="1200"/>
            </a:lvl3pPr>
            <a:lvl4pPr marL="0" indent="0">
              <a:spcBef>
                <a:spcPts val="1000"/>
              </a:spcBef>
              <a:buClrTx/>
              <a:buSzTx/>
              <a:buNone/>
              <a:defRPr sz="1200"/>
            </a:lvl4pPr>
            <a:lvl5pPr marL="0" indent="0">
              <a:spcBef>
                <a:spcPts val="1000"/>
              </a:spcBef>
              <a:buClrTx/>
              <a:buSzTx/>
              <a:buNone/>
              <a:defRPr sz="1200"/>
            </a:lvl5pPr>
          </a:lstStyle>
          <a:p>
            <a:pPr/>
            <a:r>
              <a:t>Body Level One</a:t>
            </a:r>
          </a:p>
          <a:p>
            <a:pPr lvl="1"/>
            <a:r>
              <a:t>Body Level Two</a:t>
            </a:r>
          </a:p>
          <a:p>
            <a:pPr lvl="2"/>
            <a:r>
              <a:t>Body Level Three</a:t>
            </a:r>
          </a:p>
          <a:p>
            <a:pPr lvl="3"/>
            <a:r>
              <a:t>Body Level Four</a:t>
            </a:r>
          </a:p>
          <a:p>
            <a:pPr lvl="4"/>
            <a:r>
              <a:t>Body Level Five</a:t>
            </a:r>
          </a:p>
        </p:txBody>
      </p:sp>
      <p:sp>
        <p:nvSpPr>
          <p:cNvPr id="114" name="Straight Connector 7"/>
          <p:cNvSpPr/>
          <p:nvPr/>
        </p:nvSpPr>
        <p:spPr>
          <a:xfrm flipH="1">
            <a:off x="6248397" y="0"/>
            <a:ext cx="5" cy="6858000"/>
          </a:xfrm>
          <a:prstGeom prst="line">
            <a:avLst/>
          </a:prstGeom>
          <a:ln w="38100">
            <a:solidFill>
              <a:srgbClr val="FEC2AC"/>
            </a:solidFill>
          </a:ln>
        </p:spPr>
        <p:txBody>
          <a:bodyPr lIns="45718" tIns="45718" rIns="45718" bIns="45718"/>
          <a:lstStyle/>
          <a:p>
            <a:pPr/>
          </a:p>
        </p:txBody>
      </p:sp>
      <p:sp>
        <p:nvSpPr>
          <p:cNvPr id="115" name="Straight Connector 8"/>
          <p:cNvSpPr/>
          <p:nvPr/>
        </p:nvSpPr>
        <p:spPr>
          <a:xfrm flipH="1">
            <a:off x="6192296" y="0"/>
            <a:ext cx="1" cy="6858000"/>
          </a:xfrm>
          <a:prstGeom prst="line">
            <a:avLst/>
          </a:prstGeom>
          <a:ln w="12700">
            <a:solidFill>
              <a:schemeClr val="accent1"/>
            </a:solidFill>
          </a:ln>
        </p:spPr>
        <p:txBody>
          <a:bodyPr lIns="45718" tIns="45718" rIns="45718" bIns="45718"/>
          <a:lstStyle/>
          <a:p>
            <a:pPr/>
          </a:p>
        </p:txBody>
      </p:sp>
      <p:sp>
        <p:nvSpPr>
          <p:cNvPr id="116" name="Straight Connector 10"/>
          <p:cNvSpPr/>
          <p:nvPr/>
        </p:nvSpPr>
        <p:spPr>
          <a:xfrm flipH="1">
            <a:off x="8991599" y="0"/>
            <a:ext cx="1" cy="6858000"/>
          </a:xfrm>
          <a:prstGeom prst="line">
            <a:avLst/>
          </a:prstGeom>
          <a:ln w="19050">
            <a:solidFill>
              <a:schemeClr val="accent1"/>
            </a:solidFill>
          </a:ln>
        </p:spPr>
        <p:txBody>
          <a:bodyPr lIns="45718" tIns="45718" rIns="45718" bIns="45718"/>
          <a:lstStyle/>
          <a:p>
            <a:pPr/>
          </a:p>
        </p:txBody>
      </p:sp>
      <p:sp>
        <p:nvSpPr>
          <p:cNvPr id="117" name="Rectangle 11"/>
          <p:cNvSpPr/>
          <p:nvPr/>
        </p:nvSpPr>
        <p:spPr>
          <a:xfrm>
            <a:off x="8839200" y="0"/>
            <a:ext cx="304800" cy="6858000"/>
          </a:xfrm>
          <a:prstGeom prst="rect">
            <a:avLst/>
          </a:prstGeom>
          <a:solidFill>
            <a:srgbClr val="FEC2AC">
              <a:alpha val="87000"/>
            </a:srgbClr>
          </a:solidFill>
          <a:ln w="12700">
            <a:miter lim="400000"/>
          </a:ln>
        </p:spPr>
        <p:txBody>
          <a:bodyPr lIns="45718" tIns="45718" rIns="45718" bIns="45718" anchor="ctr"/>
          <a:lstStyle/>
          <a:p>
            <a:pPr algn="ctr">
              <a:defRPr>
                <a:solidFill>
                  <a:srgbClr val="FFFFFF"/>
                </a:solidFill>
                <a:latin typeface="Century Schoolbook"/>
                <a:ea typeface="Century Schoolbook"/>
                <a:cs typeface="Century Schoolbook"/>
                <a:sym typeface="Century Schoolbook"/>
              </a:defRPr>
            </a:pPr>
          </a:p>
        </p:txBody>
      </p:sp>
      <p:sp>
        <p:nvSpPr>
          <p:cNvPr id="118" name="Straight Connector 12"/>
          <p:cNvSpPr/>
          <p:nvPr/>
        </p:nvSpPr>
        <p:spPr>
          <a:xfrm flipH="1">
            <a:off x="8915399" y="0"/>
            <a:ext cx="1" cy="6858000"/>
          </a:xfrm>
          <a:prstGeom prst="line">
            <a:avLst/>
          </a:prstGeom>
          <a:ln>
            <a:solidFill>
              <a:schemeClr val="accent1"/>
            </a:solidFill>
          </a:ln>
        </p:spPr>
        <p:txBody>
          <a:bodyPr lIns="45718" tIns="45718" rIns="45718" bIns="45718"/>
          <a:lstStyle/>
          <a:p>
            <a:pPr/>
          </a:p>
        </p:txBody>
      </p:sp>
      <p:sp>
        <p:nvSpPr>
          <p:cNvPr id="119" name="Oval 13"/>
          <p:cNvSpPr/>
          <p:nvPr/>
        </p:nvSpPr>
        <p:spPr>
          <a:xfrm>
            <a:off x="8156447" y="5715000"/>
            <a:ext cx="548643" cy="548642"/>
          </a:xfrm>
          <a:prstGeom prst="ellipse">
            <a:avLst/>
          </a:prstGeom>
          <a:solidFill>
            <a:schemeClr val="accent1"/>
          </a:solidFill>
          <a:ln w="12700">
            <a:miter lim="400000"/>
          </a:ln>
        </p:spPr>
        <p:txBody>
          <a:bodyPr lIns="45718" tIns="45718" rIns="45718" bIns="45718" anchor="ctr"/>
          <a:lstStyle/>
          <a:p>
            <a:pPr algn="ctr">
              <a:defRPr>
                <a:solidFill>
                  <a:srgbClr val="FFFFFF"/>
                </a:solidFill>
                <a:latin typeface="Century Schoolbook"/>
                <a:ea typeface="Century Schoolbook"/>
                <a:cs typeface="Century Schoolbook"/>
                <a:sym typeface="Century Schoolbook"/>
              </a:defRPr>
            </a:pPr>
          </a:p>
        </p:txBody>
      </p:sp>
      <p:sp>
        <p:nvSpPr>
          <p:cNvPr id="1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icture with Caption">
    <p:spTree>
      <p:nvGrpSpPr>
        <p:cNvPr id="1" name=""/>
        <p:cNvGrpSpPr/>
        <p:nvPr/>
      </p:nvGrpSpPr>
      <p:grpSpPr>
        <a:xfrm>
          <a:off x="0" y="0"/>
          <a:ext cx="0" cy="0"/>
          <a:chOff x="0" y="0"/>
          <a:chExt cx="0" cy="0"/>
        </a:xfrm>
      </p:grpSpPr>
      <p:sp>
        <p:nvSpPr>
          <p:cNvPr id="127" name="Straight Connector 8"/>
          <p:cNvSpPr/>
          <p:nvPr/>
        </p:nvSpPr>
        <p:spPr>
          <a:xfrm flipH="1">
            <a:off x="8762999" y="0"/>
            <a:ext cx="1" cy="6858000"/>
          </a:xfrm>
          <a:prstGeom prst="line">
            <a:avLst/>
          </a:prstGeom>
          <a:ln w="38100">
            <a:solidFill>
              <a:srgbClr val="FEC2AC"/>
            </a:solidFill>
          </a:ln>
        </p:spPr>
        <p:txBody>
          <a:bodyPr lIns="45718" tIns="45718" rIns="45718" bIns="45718"/>
          <a:lstStyle/>
          <a:p>
            <a:pPr/>
          </a:p>
        </p:txBody>
      </p:sp>
      <p:sp>
        <p:nvSpPr>
          <p:cNvPr id="128" name="Oval 12"/>
          <p:cNvSpPr/>
          <p:nvPr/>
        </p:nvSpPr>
        <p:spPr>
          <a:xfrm>
            <a:off x="8156447" y="5715000"/>
            <a:ext cx="548643" cy="548642"/>
          </a:xfrm>
          <a:prstGeom prst="ellipse">
            <a:avLst/>
          </a:prstGeom>
          <a:solidFill>
            <a:schemeClr val="accent1"/>
          </a:solidFill>
          <a:ln w="12700">
            <a:miter lim="400000"/>
          </a:ln>
        </p:spPr>
        <p:txBody>
          <a:bodyPr lIns="45718" tIns="45718" rIns="45718" bIns="45718" anchor="ctr"/>
          <a:lstStyle/>
          <a:p>
            <a:pPr algn="ctr">
              <a:defRPr>
                <a:solidFill>
                  <a:srgbClr val="FFFFFF"/>
                </a:solidFill>
                <a:latin typeface="Century Schoolbook"/>
                <a:ea typeface="Century Schoolbook"/>
                <a:cs typeface="Century Schoolbook"/>
                <a:sym typeface="Century Schoolbook"/>
              </a:defRPr>
            </a:pPr>
          </a:p>
        </p:txBody>
      </p:sp>
      <p:sp>
        <p:nvSpPr>
          <p:cNvPr id="129" name="Title Text"/>
          <p:cNvSpPr txBox="1"/>
          <p:nvPr>
            <p:ph type="title"/>
          </p:nvPr>
        </p:nvSpPr>
        <p:spPr>
          <a:xfrm rot="5400000">
            <a:off x="3350133" y="3200400"/>
            <a:ext cx="6309360" cy="457200"/>
          </a:xfrm>
          <a:prstGeom prst="rect">
            <a:avLst/>
          </a:prstGeom>
        </p:spPr>
        <p:txBody>
          <a:bodyPr/>
          <a:lstStyle>
            <a:lvl1pPr>
              <a:defRPr b="1" sz="2000"/>
            </a:lvl1pPr>
          </a:lstStyle>
          <a:p>
            <a:pPr/>
            <a:r>
              <a:t>Title Text</a:t>
            </a:r>
          </a:p>
        </p:txBody>
      </p:sp>
      <p:sp>
        <p:nvSpPr>
          <p:cNvPr id="130" name="Picture Placeholder 2"/>
          <p:cNvSpPr/>
          <p:nvPr>
            <p:ph type="pic" idx="13"/>
          </p:nvPr>
        </p:nvSpPr>
        <p:spPr>
          <a:xfrm>
            <a:off x="0" y="0"/>
            <a:ext cx="6172200" cy="6858000"/>
          </a:xfrm>
          <a:prstGeom prst="rect">
            <a:avLst/>
          </a:prstGeom>
        </p:spPr>
        <p:txBody>
          <a:bodyPr lIns="91439" tIns="45719" rIns="91439" bIns="45719">
            <a:noAutofit/>
          </a:bodyPr>
          <a:lstStyle/>
          <a:p>
            <a:pPr/>
          </a:p>
        </p:txBody>
      </p:sp>
      <p:sp>
        <p:nvSpPr>
          <p:cNvPr id="131" name="Body Level One…"/>
          <p:cNvSpPr txBox="1"/>
          <p:nvPr>
            <p:ph type="body" sz="quarter" idx="1"/>
          </p:nvPr>
        </p:nvSpPr>
        <p:spPr>
          <a:xfrm>
            <a:off x="6765797" y="264795"/>
            <a:ext cx="1524002" cy="4956048"/>
          </a:xfrm>
          <a:prstGeom prst="rect">
            <a:avLst/>
          </a:prstGeom>
        </p:spPr>
        <p:txBody>
          <a:bodyPr/>
          <a:lstStyle>
            <a:lvl1pPr marL="0" indent="0">
              <a:spcBef>
                <a:spcPts val="400"/>
              </a:spcBef>
              <a:buClrTx/>
              <a:buSzTx/>
              <a:buNone/>
              <a:defRPr sz="1200"/>
            </a:lvl1pPr>
            <a:lvl2pPr marL="640080" indent="-274320">
              <a:spcBef>
                <a:spcPts val="400"/>
              </a:spcBef>
              <a:buClrTx/>
              <a:defRPr sz="1200"/>
            </a:lvl2pPr>
            <a:lvl3pPr marL="950975" indent="-219455">
              <a:spcBef>
                <a:spcPts val="400"/>
              </a:spcBef>
              <a:buClrTx/>
              <a:defRPr sz="1200"/>
            </a:lvl3pPr>
            <a:lvl4pPr>
              <a:spcBef>
                <a:spcPts val="400"/>
              </a:spcBef>
              <a:buClrTx/>
              <a:defRPr sz="1200"/>
            </a:lvl4pPr>
            <a:lvl5pPr marL="1524000" indent="-243839">
              <a:spcBef>
                <a:spcPts val="400"/>
              </a:spcBef>
              <a:buClrTx/>
              <a:defRPr sz="1200"/>
            </a:lvl5pPr>
          </a:lstStyle>
          <a:p>
            <a:pPr/>
            <a:r>
              <a:t>Body Level One</a:t>
            </a:r>
          </a:p>
          <a:p>
            <a:pPr lvl="1"/>
            <a:r>
              <a:t>Body Level Two</a:t>
            </a:r>
          </a:p>
          <a:p>
            <a:pPr lvl="2"/>
            <a:r>
              <a:t>Body Level Three</a:t>
            </a:r>
          </a:p>
          <a:p>
            <a:pPr lvl="3"/>
            <a:r>
              <a:t>Body Level Four</a:t>
            </a:r>
          </a:p>
          <a:p>
            <a:pPr lvl="4"/>
            <a:r>
              <a:t>Body Level Five</a:t>
            </a:r>
          </a:p>
        </p:txBody>
      </p:sp>
      <p:sp>
        <p:nvSpPr>
          <p:cNvPr id="132" name="Straight Connector 9"/>
          <p:cNvSpPr/>
          <p:nvPr/>
        </p:nvSpPr>
        <p:spPr>
          <a:xfrm flipH="1">
            <a:off x="8991599" y="0"/>
            <a:ext cx="1" cy="6858000"/>
          </a:xfrm>
          <a:prstGeom prst="line">
            <a:avLst/>
          </a:prstGeom>
          <a:ln>
            <a:solidFill>
              <a:srgbClr val="000000"/>
            </a:solidFill>
          </a:ln>
        </p:spPr>
        <p:txBody>
          <a:bodyPr lIns="45718" tIns="45718" rIns="45718" bIns="45718"/>
          <a:lstStyle/>
          <a:p>
            <a:pPr/>
          </a:p>
        </p:txBody>
      </p:sp>
      <p:sp>
        <p:nvSpPr>
          <p:cNvPr id="133" name="Rectangle 10"/>
          <p:cNvSpPr/>
          <p:nvPr/>
        </p:nvSpPr>
        <p:spPr>
          <a:xfrm>
            <a:off x="8839200" y="0"/>
            <a:ext cx="304800" cy="6858000"/>
          </a:xfrm>
          <a:prstGeom prst="rect">
            <a:avLst/>
          </a:prstGeom>
          <a:solidFill>
            <a:srgbClr val="FEC2AC"/>
          </a:solidFill>
          <a:ln w="12700">
            <a:miter lim="400000"/>
          </a:ln>
        </p:spPr>
        <p:txBody>
          <a:bodyPr lIns="45718" tIns="45718" rIns="45718" bIns="45718" anchor="ctr"/>
          <a:lstStyle/>
          <a:p>
            <a:pPr algn="ctr">
              <a:defRPr>
                <a:solidFill>
                  <a:srgbClr val="FFFFFF"/>
                </a:solidFill>
                <a:latin typeface="Century Schoolbook"/>
                <a:ea typeface="Century Schoolbook"/>
                <a:cs typeface="Century Schoolbook"/>
                <a:sym typeface="Century Schoolbook"/>
              </a:defRPr>
            </a:pPr>
          </a:p>
        </p:txBody>
      </p:sp>
      <p:sp>
        <p:nvSpPr>
          <p:cNvPr id="134" name="Straight Connector 11"/>
          <p:cNvSpPr/>
          <p:nvPr/>
        </p:nvSpPr>
        <p:spPr>
          <a:xfrm flipH="1">
            <a:off x="8915399" y="0"/>
            <a:ext cx="1" cy="6858000"/>
          </a:xfrm>
          <a:prstGeom prst="line">
            <a:avLst/>
          </a:prstGeom>
          <a:ln>
            <a:solidFill>
              <a:schemeClr val="accent1"/>
            </a:solidFill>
          </a:ln>
        </p:spPr>
        <p:txBody>
          <a:bodyPr lIns="45718" tIns="45718" rIns="45718" bIns="45718"/>
          <a:lstStyle/>
          <a:p>
            <a:pPr/>
          </a:p>
        </p:txBody>
      </p:sp>
      <p:sp>
        <p:nvSpPr>
          <p:cNvPr id="135" name="Straight Connector 18"/>
          <p:cNvSpPr/>
          <p:nvPr/>
        </p:nvSpPr>
        <p:spPr>
          <a:xfrm flipH="1">
            <a:off x="6248397" y="0"/>
            <a:ext cx="5" cy="6858000"/>
          </a:xfrm>
          <a:prstGeom prst="line">
            <a:avLst/>
          </a:prstGeom>
          <a:ln w="38100">
            <a:solidFill>
              <a:srgbClr val="FEC2AC"/>
            </a:solidFill>
          </a:ln>
        </p:spPr>
        <p:txBody>
          <a:bodyPr lIns="45718" tIns="45718" rIns="45718" bIns="45718"/>
          <a:lstStyle/>
          <a:p>
            <a:pPr/>
          </a:p>
        </p:txBody>
      </p:sp>
      <p:sp>
        <p:nvSpPr>
          <p:cNvPr id="136" name="Straight Connector 19"/>
          <p:cNvSpPr/>
          <p:nvPr/>
        </p:nvSpPr>
        <p:spPr>
          <a:xfrm flipH="1">
            <a:off x="6192296" y="0"/>
            <a:ext cx="1" cy="6858000"/>
          </a:xfrm>
          <a:prstGeom prst="line">
            <a:avLst/>
          </a:prstGeom>
          <a:ln w="12700">
            <a:solidFill>
              <a:schemeClr val="accent1"/>
            </a:solidFill>
          </a:ln>
        </p:spPr>
        <p:txBody>
          <a:bodyPr lIns="45718" tIns="45718" rIns="45718" bIns="45718"/>
          <a:lstStyle/>
          <a:p>
            <a:pP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traight Connector 15"/>
          <p:cNvSpPr/>
          <p:nvPr/>
        </p:nvSpPr>
        <p:spPr>
          <a:xfrm flipH="1">
            <a:off x="8762999" y="0"/>
            <a:ext cx="1" cy="6858000"/>
          </a:xfrm>
          <a:prstGeom prst="line">
            <a:avLst/>
          </a:prstGeom>
          <a:ln w="38100">
            <a:solidFill>
              <a:srgbClr val="FEC2AC">
                <a:alpha val="93000"/>
              </a:srgbClr>
            </a:solidFill>
          </a:ln>
        </p:spPr>
        <p:txBody>
          <a:bodyPr lIns="45718" tIns="45718" rIns="45718" bIns="45718"/>
          <a:lstStyle/>
          <a:p>
            <a:pPr/>
          </a:p>
        </p:txBody>
      </p:sp>
      <p:sp>
        <p:nvSpPr>
          <p:cNvPr id="3" name="Straight Connector 6"/>
          <p:cNvSpPr/>
          <p:nvPr/>
        </p:nvSpPr>
        <p:spPr>
          <a:xfrm flipH="1">
            <a:off x="76198" y="0"/>
            <a:ext cx="4" cy="6858000"/>
          </a:xfrm>
          <a:prstGeom prst="line">
            <a:avLst/>
          </a:prstGeom>
          <a:ln w="57150">
            <a:solidFill>
              <a:srgbClr val="FEC2AC"/>
            </a:solidFill>
          </a:ln>
        </p:spPr>
        <p:txBody>
          <a:bodyPr lIns="45718" tIns="45718" rIns="45718" bIns="45718"/>
          <a:lstStyle/>
          <a:p>
            <a:pPr/>
          </a:p>
        </p:txBody>
      </p:sp>
      <p:sp>
        <p:nvSpPr>
          <p:cNvPr id="4" name="Straight Connector 8"/>
          <p:cNvSpPr/>
          <p:nvPr/>
        </p:nvSpPr>
        <p:spPr>
          <a:xfrm flipH="1">
            <a:off x="8991599" y="0"/>
            <a:ext cx="1" cy="6858000"/>
          </a:xfrm>
          <a:prstGeom prst="line">
            <a:avLst/>
          </a:prstGeom>
          <a:ln w="19050">
            <a:solidFill>
              <a:schemeClr val="accent1"/>
            </a:solidFill>
          </a:ln>
        </p:spPr>
        <p:txBody>
          <a:bodyPr lIns="45718" tIns="45718" rIns="45718" bIns="45718"/>
          <a:lstStyle/>
          <a:p>
            <a:pPr/>
          </a:p>
        </p:txBody>
      </p:sp>
      <p:sp>
        <p:nvSpPr>
          <p:cNvPr id="5" name="Rectangle 9"/>
          <p:cNvSpPr/>
          <p:nvPr/>
        </p:nvSpPr>
        <p:spPr>
          <a:xfrm>
            <a:off x="8839200" y="0"/>
            <a:ext cx="304800" cy="6858000"/>
          </a:xfrm>
          <a:prstGeom prst="rect">
            <a:avLst/>
          </a:prstGeom>
          <a:solidFill>
            <a:srgbClr val="FEC2AC">
              <a:alpha val="87000"/>
            </a:srgbClr>
          </a:solidFill>
          <a:ln w="12700">
            <a:miter lim="400000"/>
          </a:ln>
        </p:spPr>
        <p:txBody>
          <a:bodyPr lIns="45718" tIns="45718" rIns="45718" bIns="45718" anchor="ctr"/>
          <a:lstStyle/>
          <a:p>
            <a:pPr algn="ctr">
              <a:defRPr>
                <a:solidFill>
                  <a:srgbClr val="FFFFFF"/>
                </a:solidFill>
                <a:latin typeface="Century Schoolbook"/>
                <a:ea typeface="Century Schoolbook"/>
                <a:cs typeface="Century Schoolbook"/>
                <a:sym typeface="Century Schoolbook"/>
              </a:defRPr>
            </a:pPr>
          </a:p>
        </p:txBody>
      </p:sp>
      <p:sp>
        <p:nvSpPr>
          <p:cNvPr id="6" name="Straight Connector 10"/>
          <p:cNvSpPr/>
          <p:nvPr/>
        </p:nvSpPr>
        <p:spPr>
          <a:xfrm flipH="1">
            <a:off x="8915399" y="0"/>
            <a:ext cx="1" cy="6858000"/>
          </a:xfrm>
          <a:prstGeom prst="line">
            <a:avLst/>
          </a:prstGeom>
          <a:ln>
            <a:solidFill>
              <a:schemeClr val="accent1"/>
            </a:solidFill>
          </a:ln>
        </p:spPr>
        <p:txBody>
          <a:bodyPr lIns="45718" tIns="45718" rIns="45718" bIns="45718"/>
          <a:lstStyle/>
          <a:p>
            <a:pPr/>
          </a:p>
        </p:txBody>
      </p:sp>
      <p:sp>
        <p:nvSpPr>
          <p:cNvPr id="7" name="Oval 11"/>
          <p:cNvSpPr/>
          <p:nvPr/>
        </p:nvSpPr>
        <p:spPr>
          <a:xfrm>
            <a:off x="8156447" y="5715000"/>
            <a:ext cx="548643" cy="548642"/>
          </a:xfrm>
          <a:prstGeom prst="ellipse">
            <a:avLst/>
          </a:prstGeom>
          <a:solidFill>
            <a:schemeClr val="accent1"/>
          </a:solidFill>
          <a:ln w="12700">
            <a:miter lim="400000"/>
          </a:ln>
        </p:spPr>
        <p:txBody>
          <a:bodyPr lIns="45718" tIns="45718" rIns="45718" bIns="45718" anchor="ctr"/>
          <a:lstStyle/>
          <a:p>
            <a:pPr algn="ctr">
              <a:defRPr>
                <a:solidFill>
                  <a:srgbClr val="FFFFFF"/>
                </a:solidFill>
                <a:latin typeface="Century Schoolbook"/>
                <a:ea typeface="Century Schoolbook"/>
                <a:cs typeface="Century Schoolbook"/>
                <a:sym typeface="Century Schoolbook"/>
              </a:defRPr>
            </a:pPr>
          </a:p>
        </p:txBody>
      </p:sp>
      <p:sp>
        <p:nvSpPr>
          <p:cNvPr id="8" name="Title Text"/>
          <p:cNvSpPr txBox="1"/>
          <p:nvPr>
            <p:ph type="title"/>
          </p:nvPr>
        </p:nvSpPr>
        <p:spPr>
          <a:xfrm>
            <a:off x="457200" y="274638"/>
            <a:ext cx="7467600" cy="11430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normAutofit fontScale="100000" lnSpcReduction="0"/>
          </a:bodyPr>
          <a:lstStyle/>
          <a:p>
            <a:pPr/>
            <a:r>
              <a:t>Title Text</a:t>
            </a:r>
          </a:p>
        </p:txBody>
      </p:sp>
      <p:sp>
        <p:nvSpPr>
          <p:cNvPr id="9" name="Body Level One…"/>
          <p:cNvSpPr txBox="1"/>
          <p:nvPr>
            <p:ph type="body" idx="1"/>
          </p:nvPr>
        </p:nvSpPr>
        <p:spPr>
          <a:xfrm>
            <a:off x="457200" y="1600200"/>
            <a:ext cx="7467600" cy="487375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0" name="Slide Number"/>
          <p:cNvSpPr txBox="1"/>
          <p:nvPr>
            <p:ph type="sldNum" sz="quarter" idx="2"/>
          </p:nvPr>
        </p:nvSpPr>
        <p:spPr>
          <a:xfrm>
            <a:off x="8279651" y="5840984"/>
            <a:ext cx="308331" cy="307339"/>
          </a:xfrm>
          <a:prstGeom prst="rect">
            <a:avLst/>
          </a:prstGeom>
          <a:ln w="12700">
            <a:miter lim="400000"/>
          </a:ln>
        </p:spPr>
        <p:txBody>
          <a:bodyPr wrap="none" lIns="45718" tIns="45718" rIns="45718" bIns="45718" anchor="ctr">
            <a:spAutoFit/>
          </a:bodyPr>
          <a:lstStyle>
            <a:lvl1pPr algn="ctr">
              <a:defRPr b="1" sz="1400">
                <a:solidFill>
                  <a:srgbClr val="FFFFFF"/>
                </a:solidFill>
                <a:latin typeface="Century Schoolbook"/>
                <a:ea typeface="Century Schoolbook"/>
                <a:cs typeface="Century Schoolbook"/>
                <a:sym typeface="Century Schoolboo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small" i="0" spc="0" strike="noStrike" sz="3000" u="none">
          <a:ln>
            <a:noFill/>
          </a:ln>
          <a:solidFill>
            <a:srgbClr val="575F6D"/>
          </a:solidFill>
          <a:uFillTx/>
          <a:latin typeface="Century Schoolbook"/>
          <a:ea typeface="Century Schoolbook"/>
          <a:cs typeface="Century Schoolbook"/>
          <a:sym typeface="Century Schoolbook"/>
        </a:defRPr>
      </a:lvl1pPr>
      <a:lvl2pPr marL="0" marR="0" indent="0" algn="l" defTabSz="914400" rtl="0" latinLnBrk="0">
        <a:lnSpc>
          <a:spcPct val="100000"/>
        </a:lnSpc>
        <a:spcBef>
          <a:spcPts val="0"/>
        </a:spcBef>
        <a:spcAft>
          <a:spcPts val="0"/>
        </a:spcAft>
        <a:buClrTx/>
        <a:buSzTx/>
        <a:buFontTx/>
        <a:buNone/>
        <a:tabLst/>
        <a:defRPr b="0" baseline="0" cap="small" i="0" spc="0" strike="noStrike" sz="3000" u="none">
          <a:ln>
            <a:noFill/>
          </a:ln>
          <a:solidFill>
            <a:srgbClr val="575F6D"/>
          </a:solidFill>
          <a:uFillTx/>
          <a:latin typeface="Century Schoolbook"/>
          <a:ea typeface="Century Schoolbook"/>
          <a:cs typeface="Century Schoolbook"/>
          <a:sym typeface="Century Schoolbook"/>
        </a:defRPr>
      </a:lvl2pPr>
      <a:lvl3pPr marL="0" marR="0" indent="0" algn="l" defTabSz="914400" rtl="0" latinLnBrk="0">
        <a:lnSpc>
          <a:spcPct val="100000"/>
        </a:lnSpc>
        <a:spcBef>
          <a:spcPts val="0"/>
        </a:spcBef>
        <a:spcAft>
          <a:spcPts val="0"/>
        </a:spcAft>
        <a:buClrTx/>
        <a:buSzTx/>
        <a:buFontTx/>
        <a:buNone/>
        <a:tabLst/>
        <a:defRPr b="0" baseline="0" cap="small" i="0" spc="0" strike="noStrike" sz="3000" u="none">
          <a:ln>
            <a:noFill/>
          </a:ln>
          <a:solidFill>
            <a:srgbClr val="575F6D"/>
          </a:solidFill>
          <a:uFillTx/>
          <a:latin typeface="Century Schoolbook"/>
          <a:ea typeface="Century Schoolbook"/>
          <a:cs typeface="Century Schoolbook"/>
          <a:sym typeface="Century Schoolbook"/>
        </a:defRPr>
      </a:lvl3pPr>
      <a:lvl4pPr marL="0" marR="0" indent="0" algn="l" defTabSz="914400" rtl="0" latinLnBrk="0">
        <a:lnSpc>
          <a:spcPct val="100000"/>
        </a:lnSpc>
        <a:spcBef>
          <a:spcPts val="0"/>
        </a:spcBef>
        <a:spcAft>
          <a:spcPts val="0"/>
        </a:spcAft>
        <a:buClrTx/>
        <a:buSzTx/>
        <a:buFontTx/>
        <a:buNone/>
        <a:tabLst/>
        <a:defRPr b="0" baseline="0" cap="small" i="0" spc="0" strike="noStrike" sz="3000" u="none">
          <a:ln>
            <a:noFill/>
          </a:ln>
          <a:solidFill>
            <a:srgbClr val="575F6D"/>
          </a:solidFill>
          <a:uFillTx/>
          <a:latin typeface="Century Schoolbook"/>
          <a:ea typeface="Century Schoolbook"/>
          <a:cs typeface="Century Schoolbook"/>
          <a:sym typeface="Century Schoolbook"/>
        </a:defRPr>
      </a:lvl4pPr>
      <a:lvl5pPr marL="0" marR="0" indent="0" algn="l" defTabSz="914400" rtl="0" latinLnBrk="0">
        <a:lnSpc>
          <a:spcPct val="100000"/>
        </a:lnSpc>
        <a:spcBef>
          <a:spcPts val="0"/>
        </a:spcBef>
        <a:spcAft>
          <a:spcPts val="0"/>
        </a:spcAft>
        <a:buClrTx/>
        <a:buSzTx/>
        <a:buFontTx/>
        <a:buNone/>
        <a:tabLst/>
        <a:defRPr b="0" baseline="0" cap="small" i="0" spc="0" strike="noStrike" sz="3000" u="none">
          <a:ln>
            <a:noFill/>
          </a:ln>
          <a:solidFill>
            <a:srgbClr val="575F6D"/>
          </a:solidFill>
          <a:uFillTx/>
          <a:latin typeface="Century Schoolbook"/>
          <a:ea typeface="Century Schoolbook"/>
          <a:cs typeface="Century Schoolbook"/>
          <a:sym typeface="Century Schoolbook"/>
        </a:defRPr>
      </a:lvl5pPr>
      <a:lvl6pPr marL="0" marR="0" indent="0" algn="l" defTabSz="914400" rtl="0" latinLnBrk="0">
        <a:lnSpc>
          <a:spcPct val="100000"/>
        </a:lnSpc>
        <a:spcBef>
          <a:spcPts val="0"/>
        </a:spcBef>
        <a:spcAft>
          <a:spcPts val="0"/>
        </a:spcAft>
        <a:buClrTx/>
        <a:buSzTx/>
        <a:buFontTx/>
        <a:buNone/>
        <a:tabLst/>
        <a:defRPr b="0" baseline="0" cap="small" i="0" spc="0" strike="noStrike" sz="3000" u="none">
          <a:ln>
            <a:noFill/>
          </a:ln>
          <a:solidFill>
            <a:srgbClr val="575F6D"/>
          </a:solidFill>
          <a:uFillTx/>
          <a:latin typeface="Century Schoolbook"/>
          <a:ea typeface="Century Schoolbook"/>
          <a:cs typeface="Century Schoolbook"/>
          <a:sym typeface="Century Schoolbook"/>
        </a:defRPr>
      </a:lvl6pPr>
      <a:lvl7pPr marL="0" marR="0" indent="0" algn="l" defTabSz="914400" rtl="0" latinLnBrk="0">
        <a:lnSpc>
          <a:spcPct val="100000"/>
        </a:lnSpc>
        <a:spcBef>
          <a:spcPts val="0"/>
        </a:spcBef>
        <a:spcAft>
          <a:spcPts val="0"/>
        </a:spcAft>
        <a:buClrTx/>
        <a:buSzTx/>
        <a:buFontTx/>
        <a:buNone/>
        <a:tabLst/>
        <a:defRPr b="0" baseline="0" cap="small" i="0" spc="0" strike="noStrike" sz="3000" u="none">
          <a:ln>
            <a:noFill/>
          </a:ln>
          <a:solidFill>
            <a:srgbClr val="575F6D"/>
          </a:solidFill>
          <a:uFillTx/>
          <a:latin typeface="Century Schoolbook"/>
          <a:ea typeface="Century Schoolbook"/>
          <a:cs typeface="Century Schoolbook"/>
          <a:sym typeface="Century Schoolbook"/>
        </a:defRPr>
      </a:lvl7pPr>
      <a:lvl8pPr marL="0" marR="0" indent="0" algn="l" defTabSz="914400" rtl="0" latinLnBrk="0">
        <a:lnSpc>
          <a:spcPct val="100000"/>
        </a:lnSpc>
        <a:spcBef>
          <a:spcPts val="0"/>
        </a:spcBef>
        <a:spcAft>
          <a:spcPts val="0"/>
        </a:spcAft>
        <a:buClrTx/>
        <a:buSzTx/>
        <a:buFontTx/>
        <a:buNone/>
        <a:tabLst/>
        <a:defRPr b="0" baseline="0" cap="small" i="0" spc="0" strike="noStrike" sz="3000" u="none">
          <a:ln>
            <a:noFill/>
          </a:ln>
          <a:solidFill>
            <a:srgbClr val="575F6D"/>
          </a:solidFill>
          <a:uFillTx/>
          <a:latin typeface="Century Schoolbook"/>
          <a:ea typeface="Century Schoolbook"/>
          <a:cs typeface="Century Schoolbook"/>
          <a:sym typeface="Century Schoolbook"/>
        </a:defRPr>
      </a:lvl8pPr>
      <a:lvl9pPr marL="0" marR="0" indent="0" algn="l" defTabSz="914400" rtl="0" latinLnBrk="0">
        <a:lnSpc>
          <a:spcPct val="100000"/>
        </a:lnSpc>
        <a:spcBef>
          <a:spcPts val="0"/>
        </a:spcBef>
        <a:spcAft>
          <a:spcPts val="0"/>
        </a:spcAft>
        <a:buClrTx/>
        <a:buSzTx/>
        <a:buFontTx/>
        <a:buNone/>
        <a:tabLst/>
        <a:defRPr b="0" baseline="0" cap="small" i="0" spc="0" strike="noStrike" sz="3000" u="none">
          <a:ln>
            <a:noFill/>
          </a:ln>
          <a:solidFill>
            <a:srgbClr val="575F6D"/>
          </a:solidFill>
          <a:uFillTx/>
          <a:latin typeface="Century Schoolbook"/>
          <a:ea typeface="Century Schoolbook"/>
          <a:cs typeface="Century Schoolbook"/>
          <a:sym typeface="Century Schoolbook"/>
        </a:defRPr>
      </a:lvl9pPr>
    </p:titleStyle>
    <p:bodyStyle>
      <a:lvl1pPr marL="274320" marR="0" indent="-274320" algn="l" defTabSz="914400" rtl="0" latinLnBrk="0">
        <a:lnSpc>
          <a:spcPct val="100000"/>
        </a:lnSpc>
        <a:spcBef>
          <a:spcPts val="500"/>
        </a:spcBef>
        <a:spcAft>
          <a:spcPts val="0"/>
        </a:spcAft>
        <a:buClr>
          <a:schemeClr val="accent1"/>
        </a:buClr>
        <a:buSzPct val="70000"/>
        <a:buFontTx/>
        <a:buChar char="○"/>
        <a:tabLst/>
        <a:defRPr b="0" baseline="0" cap="none" i="0" spc="0" strike="noStrike" sz="2400" u="none">
          <a:ln>
            <a:noFill/>
          </a:ln>
          <a:solidFill>
            <a:srgbClr val="000000"/>
          </a:solidFill>
          <a:uFillTx/>
          <a:latin typeface="Century Schoolbook"/>
          <a:ea typeface="Century Schoolbook"/>
          <a:cs typeface="Century Schoolbook"/>
          <a:sym typeface="Century Schoolbook"/>
        </a:defRPr>
      </a:lvl1pPr>
      <a:lvl2pPr marL="679267" marR="0" indent="-313507" algn="l" defTabSz="914400" rtl="0" latinLnBrk="0">
        <a:lnSpc>
          <a:spcPct val="100000"/>
        </a:lnSpc>
        <a:spcBef>
          <a:spcPts val="500"/>
        </a:spcBef>
        <a:spcAft>
          <a:spcPts val="0"/>
        </a:spcAft>
        <a:buClr>
          <a:schemeClr val="accent1"/>
        </a:buClr>
        <a:buSzPct val="80000"/>
        <a:buFontTx/>
        <a:buChar char="●"/>
        <a:tabLst/>
        <a:defRPr b="0" baseline="0" cap="none" i="0" spc="0" strike="noStrike" sz="2400" u="none">
          <a:ln>
            <a:noFill/>
          </a:ln>
          <a:solidFill>
            <a:srgbClr val="000000"/>
          </a:solidFill>
          <a:uFillTx/>
          <a:latin typeface="Century Schoolbook"/>
          <a:ea typeface="Century Schoolbook"/>
          <a:cs typeface="Century Schoolbook"/>
          <a:sym typeface="Century Schoolbook"/>
        </a:defRPr>
      </a:lvl2pPr>
      <a:lvl3pPr marL="975360" marR="0" indent="-243840" algn="l" defTabSz="914400" rtl="0" latinLnBrk="0">
        <a:lnSpc>
          <a:spcPct val="100000"/>
        </a:lnSpc>
        <a:spcBef>
          <a:spcPts val="500"/>
        </a:spcBef>
        <a:spcAft>
          <a:spcPts val="0"/>
        </a:spcAft>
        <a:buClr>
          <a:schemeClr val="accent1"/>
        </a:buClr>
        <a:buSzPct val="60000"/>
        <a:buFontTx/>
        <a:buChar char="○"/>
        <a:tabLst/>
        <a:defRPr b="0" baseline="0" cap="none" i="0" spc="0" strike="noStrike" sz="2400" u="none">
          <a:ln>
            <a:noFill/>
          </a:ln>
          <a:solidFill>
            <a:srgbClr val="000000"/>
          </a:solidFill>
          <a:uFillTx/>
          <a:latin typeface="Century Schoolbook"/>
          <a:ea typeface="Century Schoolbook"/>
          <a:cs typeface="Century Schoolbook"/>
          <a:sym typeface="Century Schoolbook"/>
        </a:defRPr>
      </a:lvl3pPr>
      <a:lvl4pPr marL="1249678" marR="0" indent="-243838" algn="l" defTabSz="914400" rtl="0" latinLnBrk="0">
        <a:lnSpc>
          <a:spcPct val="100000"/>
        </a:lnSpc>
        <a:spcBef>
          <a:spcPts val="500"/>
        </a:spcBef>
        <a:spcAft>
          <a:spcPts val="0"/>
        </a:spcAft>
        <a:buClr>
          <a:schemeClr val="accent1"/>
        </a:buClr>
        <a:buSzPct val="60000"/>
        <a:buFontTx/>
        <a:buChar char="○"/>
        <a:tabLst/>
        <a:defRPr b="0" baseline="0" cap="none" i="0" spc="0" strike="noStrike" sz="2400" u="none">
          <a:ln>
            <a:noFill/>
          </a:ln>
          <a:solidFill>
            <a:srgbClr val="000000"/>
          </a:solidFill>
          <a:uFillTx/>
          <a:latin typeface="Century Schoolbook"/>
          <a:ea typeface="Century Schoolbook"/>
          <a:cs typeface="Century Schoolbook"/>
          <a:sym typeface="Century Schoolbook"/>
        </a:defRPr>
      </a:lvl4pPr>
      <a:lvl5pPr marL="1554478" marR="0" indent="-274319" algn="l" defTabSz="914400" rtl="0" latinLnBrk="0">
        <a:lnSpc>
          <a:spcPct val="100000"/>
        </a:lnSpc>
        <a:spcBef>
          <a:spcPts val="500"/>
        </a:spcBef>
        <a:spcAft>
          <a:spcPts val="0"/>
        </a:spcAft>
        <a:buClr>
          <a:schemeClr val="accent1"/>
        </a:buClr>
        <a:buSzPct val="68000"/>
        <a:buFontTx/>
        <a:buChar char="●"/>
        <a:tabLst/>
        <a:defRPr b="0" baseline="0" cap="none" i="0" spc="0" strike="noStrike" sz="2400" u="none">
          <a:ln>
            <a:noFill/>
          </a:ln>
          <a:solidFill>
            <a:srgbClr val="000000"/>
          </a:solidFill>
          <a:uFillTx/>
          <a:latin typeface="Century Schoolbook"/>
          <a:ea typeface="Century Schoolbook"/>
          <a:cs typeface="Century Schoolbook"/>
          <a:sym typeface="Century Schoolbook"/>
        </a:defRPr>
      </a:lvl5pPr>
      <a:lvl6pPr marL="1828800" marR="0" indent="-274319" algn="l" defTabSz="914400" rtl="0" latinLnBrk="0">
        <a:lnSpc>
          <a:spcPct val="100000"/>
        </a:lnSpc>
        <a:spcBef>
          <a:spcPts val="500"/>
        </a:spcBef>
        <a:spcAft>
          <a:spcPts val="0"/>
        </a:spcAft>
        <a:buClr>
          <a:schemeClr val="accent1"/>
        </a:buClr>
        <a:buSzPct val="100000"/>
        <a:buFontTx/>
        <a:buChar char="•"/>
        <a:tabLst/>
        <a:defRPr b="0" baseline="0" cap="none" i="0" spc="0" strike="noStrike" sz="2400" u="none">
          <a:ln>
            <a:noFill/>
          </a:ln>
          <a:solidFill>
            <a:srgbClr val="000000"/>
          </a:solidFill>
          <a:uFillTx/>
          <a:latin typeface="Century Schoolbook"/>
          <a:ea typeface="Century Schoolbook"/>
          <a:cs typeface="Century Schoolbook"/>
          <a:sym typeface="Century Schoolbook"/>
        </a:defRPr>
      </a:lvl6pPr>
      <a:lvl7pPr marL="2142307" marR="0" indent="-313507" algn="l" defTabSz="914400" rtl="0" latinLnBrk="0">
        <a:lnSpc>
          <a:spcPct val="100000"/>
        </a:lnSpc>
        <a:spcBef>
          <a:spcPts val="500"/>
        </a:spcBef>
        <a:spcAft>
          <a:spcPts val="0"/>
        </a:spcAft>
        <a:buClr>
          <a:schemeClr val="accent1"/>
        </a:buClr>
        <a:buSzPct val="60000"/>
        <a:buFontTx/>
        <a:buChar char="○"/>
        <a:tabLst/>
        <a:defRPr b="0" baseline="0" cap="none" i="0" spc="0" strike="noStrike" sz="2400" u="none">
          <a:ln>
            <a:noFill/>
          </a:ln>
          <a:solidFill>
            <a:srgbClr val="000000"/>
          </a:solidFill>
          <a:uFillTx/>
          <a:latin typeface="Century Schoolbook"/>
          <a:ea typeface="Century Schoolbook"/>
          <a:cs typeface="Century Schoolbook"/>
          <a:sym typeface="Century Schoolbook"/>
        </a:defRPr>
      </a:lvl7pPr>
      <a:lvl8pPr marL="2416628" marR="0" indent="-313507" algn="l" defTabSz="914400" rtl="0" latinLnBrk="0">
        <a:lnSpc>
          <a:spcPct val="100000"/>
        </a:lnSpc>
        <a:spcBef>
          <a:spcPts val="500"/>
        </a:spcBef>
        <a:spcAft>
          <a:spcPts val="0"/>
        </a:spcAft>
        <a:buClr>
          <a:schemeClr val="accent1"/>
        </a:buClr>
        <a:buSzPct val="100000"/>
        <a:buFontTx/>
        <a:buChar char="•"/>
        <a:tabLst/>
        <a:defRPr b="0" baseline="0" cap="none" i="0" spc="0" strike="noStrike" sz="2400" u="none">
          <a:ln>
            <a:noFill/>
          </a:ln>
          <a:solidFill>
            <a:srgbClr val="000000"/>
          </a:solidFill>
          <a:uFillTx/>
          <a:latin typeface="Century Schoolbook"/>
          <a:ea typeface="Century Schoolbook"/>
          <a:cs typeface="Century Schoolbook"/>
          <a:sym typeface="Century Schoolbook"/>
        </a:defRPr>
      </a:lvl8pPr>
      <a:lvl9pPr marL="2690947" marR="0" indent="-313507" algn="l" defTabSz="914400" rtl="0" latinLnBrk="0">
        <a:lnSpc>
          <a:spcPct val="100000"/>
        </a:lnSpc>
        <a:spcBef>
          <a:spcPts val="500"/>
        </a:spcBef>
        <a:spcAft>
          <a:spcPts val="0"/>
        </a:spcAft>
        <a:buClr>
          <a:schemeClr val="accent1"/>
        </a:buClr>
        <a:buSzPct val="100000"/>
        <a:buFontTx/>
        <a:buChar char="•"/>
        <a:tabLst/>
        <a:defRPr b="0" baseline="0" cap="none" i="0" spc="0" strike="noStrike" sz="2400" u="none">
          <a:ln>
            <a:noFill/>
          </a:ln>
          <a:solidFill>
            <a:srgbClr val="000000"/>
          </a:solidFill>
          <a:uFillTx/>
          <a:latin typeface="Century Schoolbook"/>
          <a:ea typeface="Century Schoolbook"/>
          <a:cs typeface="Century Schoolbook"/>
          <a:sym typeface="Century Schoolbook"/>
        </a:defRPr>
      </a:lvl9pPr>
    </p:bodyStyle>
    <p:otherStyle>
      <a:lvl1pPr marL="0" marR="0" indent="0" algn="ctr" defTabSz="914400" rtl="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Century Schoolbook"/>
        </a:defRPr>
      </a:lvl1pPr>
      <a:lvl2pPr marL="0" marR="0" indent="0" algn="ctr" defTabSz="914400" rtl="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Century Schoolbook"/>
        </a:defRPr>
      </a:lvl2pPr>
      <a:lvl3pPr marL="0" marR="0" indent="0" algn="ctr" defTabSz="914400" rtl="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Century Schoolbook"/>
        </a:defRPr>
      </a:lvl3pPr>
      <a:lvl4pPr marL="0" marR="0" indent="0" algn="ctr" defTabSz="914400" rtl="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Century Schoolbook"/>
        </a:defRPr>
      </a:lvl4pPr>
      <a:lvl5pPr marL="0" marR="0" indent="0" algn="ctr" defTabSz="914400" rtl="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Century Schoolbook"/>
        </a:defRPr>
      </a:lvl5pPr>
      <a:lvl6pPr marL="0" marR="0" indent="0" algn="ctr" defTabSz="914400" rtl="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Century Schoolbook"/>
        </a:defRPr>
      </a:lvl6pPr>
      <a:lvl7pPr marL="0" marR="0" indent="0" algn="ctr" defTabSz="914400" rtl="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Century Schoolbook"/>
        </a:defRPr>
      </a:lvl7pPr>
      <a:lvl8pPr marL="0" marR="0" indent="0" algn="ctr" defTabSz="914400" rtl="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Century Schoolbook"/>
        </a:defRPr>
      </a:lvl8pPr>
      <a:lvl9pPr marL="0" marR="0" indent="0" algn="ctr" defTabSz="914400" rtl="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Century Schoolbook"/>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5pillarsuk.com/2016/07/04/suspected-suicide-bomb-blast-near-prophets-mosque-in-madina/" TargetMode="External"/><Relationship Id="rId3" Type="http://schemas.openxmlformats.org/officeDocument/2006/relationships/image" Target="../media/image14.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video" Target="../media/media1.mp4"/><Relationship Id="rId3" Type="http://schemas.microsoft.com/office/2007/relationships/media" Target="../media/media1.mp4"/><Relationship Id="rId4" Type="http://schemas.openxmlformats.org/officeDocument/2006/relationships/image" Target="../media/image15.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Title 1"/>
          <p:cNvSpPr txBox="1"/>
          <p:nvPr>
            <p:ph type="ctrTitle"/>
          </p:nvPr>
        </p:nvSpPr>
        <p:spPr>
          <a:xfrm>
            <a:off x="2195734" y="1428410"/>
            <a:ext cx="6172203" cy="1602315"/>
          </a:xfrm>
          <a:prstGeom prst="rect">
            <a:avLst/>
          </a:prstGeom>
        </p:spPr>
        <p:txBody>
          <a:bodyPr/>
          <a:lstStyle>
            <a:lvl1pPr algn="just">
              <a:defRPr>
                <a:latin typeface="Arial"/>
                <a:ea typeface="Arial"/>
                <a:cs typeface="Arial"/>
                <a:sym typeface="Arial"/>
              </a:defRPr>
            </a:lvl1pPr>
          </a:lstStyle>
          <a:p>
            <a:pPr/>
            <a:r>
              <a:t>Streaming Data  Analysis  using Apache Spark  for  breaking  news  on  twitter</a:t>
            </a:r>
          </a:p>
        </p:txBody>
      </p:sp>
      <p:sp>
        <p:nvSpPr>
          <p:cNvPr id="165" name="Subtitle 2"/>
          <p:cNvSpPr txBox="1"/>
          <p:nvPr>
            <p:ph type="subTitle" sz="quarter" idx="1"/>
          </p:nvPr>
        </p:nvSpPr>
        <p:spPr>
          <a:xfrm>
            <a:off x="2286000" y="5003322"/>
            <a:ext cx="6172200" cy="1371602"/>
          </a:xfrm>
          <a:prstGeom prst="rect">
            <a:avLst/>
          </a:prstGeom>
        </p:spPr>
        <p:txBody>
          <a:bodyPr/>
          <a:lstStyle/>
          <a:p>
            <a:pPr/>
            <a:r>
              <a:t>Michael Kitis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Title 1"/>
          <p:cNvSpPr txBox="1"/>
          <p:nvPr>
            <p:ph type="title"/>
          </p:nvPr>
        </p:nvSpPr>
        <p:spPr>
          <a:xfrm>
            <a:off x="445314" y="308673"/>
            <a:ext cx="7467601" cy="782255"/>
          </a:xfrm>
          <a:prstGeom prst="rect">
            <a:avLst/>
          </a:prstGeom>
        </p:spPr>
        <p:txBody>
          <a:bodyPr/>
          <a:lstStyle/>
          <a:p>
            <a:pPr/>
            <a:r>
              <a:t>Results – Common Voters</a:t>
            </a:r>
          </a:p>
        </p:txBody>
      </p:sp>
      <p:graphicFrame>
        <p:nvGraphicFramePr>
          <p:cNvPr id="211" name="Table 3"/>
          <p:cNvGraphicFramePr/>
          <p:nvPr/>
        </p:nvGraphicFramePr>
        <p:xfrm>
          <a:off x="1547662" y="2852934"/>
          <a:ext cx="5680714" cy="3291844"/>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868045"/>
                <a:gridCol w="691515"/>
                <a:gridCol w="868045"/>
                <a:gridCol w="691515"/>
                <a:gridCol w="640080"/>
                <a:gridCol w="640080"/>
                <a:gridCol w="640715"/>
                <a:gridCol w="640715"/>
              </a:tblGrid>
              <a:tr h="551180">
                <a:tc>
                  <a:txBody>
                    <a:bodyPr/>
                    <a:lstStyle/>
                    <a:p>
                      <a:pPr algn="l">
                        <a:lnSpc>
                          <a:spcPct val="115000"/>
                        </a:lnSpc>
                        <a:defRPr b="0" sz="1800">
                          <a:solidFill>
                            <a:srgbClr val="000000"/>
                          </a:solidFill>
                        </a:defRPr>
                      </a:pPr>
                      <a:r>
                        <a:rPr sz="1100">
                          <a:solidFill>
                            <a:srgbClr val="FFFFFF"/>
                          </a:solidFill>
                          <a:latin typeface="+mj-lt"/>
                          <a:ea typeface="+mj-ea"/>
                          <a:cs typeface="+mj-cs"/>
                          <a:sym typeface="Calibri"/>
                        </a:rPr>
                        <a:t> </a:t>
                      </a:r>
                    </a:p>
                  </a:txBody>
                  <a:tcPr marL="0" marR="0" marT="0" marB="0" anchor="t" anchorCtr="0" horzOverflow="overflow">
                    <a:lnL w="12700">
                      <a:miter lim="400000"/>
                    </a:lnL>
                    <a:lnR w="12700">
                      <a:miter lim="400000"/>
                    </a:lnR>
                    <a:lnT w="28575">
                      <a:solidFill>
                        <a:srgbClr val="000000"/>
                      </a:solidFill>
                    </a:lnT>
                    <a:lnB w="28575">
                      <a:solidFill>
                        <a:srgbClr val="000000"/>
                      </a:solidFill>
                    </a:lnB>
                    <a:solidFill>
                      <a:srgbClr val="4F81BD"/>
                    </a:solidFill>
                  </a:tcPr>
                </a:tc>
                <a:tc>
                  <a:txBody>
                    <a:bodyPr/>
                    <a:lstStyle/>
                    <a:p>
                      <a:pPr algn="l">
                        <a:lnSpc>
                          <a:spcPct val="115000"/>
                        </a:lnSpc>
                        <a:defRPr b="0" sz="1800">
                          <a:solidFill>
                            <a:srgbClr val="000000"/>
                          </a:solidFill>
                        </a:defRPr>
                      </a:pPr>
                      <a:r>
                        <a:rPr sz="1100">
                          <a:solidFill>
                            <a:srgbClr val="FFFFFF"/>
                          </a:solidFill>
                          <a:latin typeface="+mj-lt"/>
                          <a:ea typeface="+mj-ea"/>
                          <a:cs typeface="+mj-cs"/>
                          <a:sym typeface="Calibri"/>
                        </a:rPr>
                        <a:t>ΣΥΡΙΖΑ</a:t>
                      </a:r>
                    </a:p>
                  </a:txBody>
                  <a:tcPr marL="0" marR="0" marT="0" marB="0" anchor="t" anchorCtr="0" horzOverflow="overflow">
                    <a:lnL w="12700">
                      <a:miter lim="400000"/>
                    </a:lnL>
                    <a:lnR w="12700">
                      <a:miter lim="400000"/>
                    </a:lnR>
                    <a:lnT w="28575">
                      <a:solidFill>
                        <a:srgbClr val="000000"/>
                      </a:solidFill>
                    </a:lnT>
                    <a:lnB w="28575">
                      <a:solidFill>
                        <a:srgbClr val="000000"/>
                      </a:solidFill>
                    </a:lnB>
                    <a:solidFill>
                      <a:srgbClr val="4F81BD"/>
                    </a:solidFill>
                  </a:tcPr>
                </a:tc>
                <a:tc>
                  <a:txBody>
                    <a:bodyPr/>
                    <a:lstStyle/>
                    <a:p>
                      <a:pPr algn="l">
                        <a:lnSpc>
                          <a:spcPct val="115000"/>
                        </a:lnSpc>
                        <a:defRPr b="0" sz="1800">
                          <a:solidFill>
                            <a:srgbClr val="000000"/>
                          </a:solidFill>
                        </a:defRPr>
                      </a:pPr>
                      <a:r>
                        <a:rPr sz="1100">
                          <a:solidFill>
                            <a:srgbClr val="FFFFFF"/>
                          </a:solidFill>
                          <a:latin typeface="+mj-lt"/>
                          <a:ea typeface="+mj-ea"/>
                          <a:cs typeface="+mj-cs"/>
                          <a:sym typeface="Calibri"/>
                        </a:rPr>
                        <a:t>Νέα Δημοκρατία</a:t>
                      </a:r>
                    </a:p>
                  </a:txBody>
                  <a:tcPr marL="0" marR="0" marT="0" marB="0" anchor="t" anchorCtr="0" horzOverflow="overflow">
                    <a:lnL w="12700">
                      <a:miter lim="400000"/>
                    </a:lnL>
                    <a:lnR w="12700">
                      <a:miter lim="400000"/>
                    </a:lnR>
                    <a:lnT w="28575">
                      <a:solidFill>
                        <a:srgbClr val="000000"/>
                      </a:solidFill>
                    </a:lnT>
                    <a:lnB w="28575">
                      <a:solidFill>
                        <a:srgbClr val="000000"/>
                      </a:solidFill>
                    </a:lnB>
                    <a:solidFill>
                      <a:srgbClr val="4F81BD"/>
                    </a:solidFill>
                  </a:tcPr>
                </a:tc>
                <a:tc>
                  <a:txBody>
                    <a:bodyPr/>
                    <a:lstStyle/>
                    <a:p>
                      <a:pPr algn="l">
                        <a:lnSpc>
                          <a:spcPct val="115000"/>
                        </a:lnSpc>
                        <a:defRPr b="0" sz="1800">
                          <a:solidFill>
                            <a:srgbClr val="000000"/>
                          </a:solidFill>
                        </a:defRPr>
                      </a:pPr>
                      <a:r>
                        <a:rPr sz="1100">
                          <a:solidFill>
                            <a:srgbClr val="FFFFFF"/>
                          </a:solidFill>
                          <a:latin typeface="+mj-lt"/>
                          <a:ea typeface="+mj-ea"/>
                          <a:cs typeface="+mj-cs"/>
                          <a:sym typeface="Calibri"/>
                        </a:rPr>
                        <a:t>ΠΑΣΟΚ</a:t>
                      </a:r>
                    </a:p>
                  </a:txBody>
                  <a:tcPr marL="0" marR="0" marT="0" marB="0" anchor="t" anchorCtr="0" horzOverflow="overflow">
                    <a:lnL w="12700">
                      <a:miter lim="400000"/>
                    </a:lnL>
                    <a:lnR w="12700">
                      <a:miter lim="400000"/>
                    </a:lnR>
                    <a:lnT w="28575">
                      <a:solidFill>
                        <a:srgbClr val="000000"/>
                      </a:solidFill>
                    </a:lnT>
                    <a:lnB w="28575">
                      <a:solidFill>
                        <a:srgbClr val="000000"/>
                      </a:solidFill>
                    </a:lnB>
                    <a:solidFill>
                      <a:srgbClr val="4F81BD"/>
                    </a:solidFill>
                  </a:tcPr>
                </a:tc>
                <a:tc>
                  <a:txBody>
                    <a:bodyPr/>
                    <a:lstStyle/>
                    <a:p>
                      <a:pPr algn="l">
                        <a:lnSpc>
                          <a:spcPct val="115000"/>
                        </a:lnSpc>
                        <a:defRPr b="0" sz="1800">
                          <a:solidFill>
                            <a:srgbClr val="000000"/>
                          </a:solidFill>
                        </a:defRPr>
                      </a:pPr>
                      <a:r>
                        <a:rPr sz="1100">
                          <a:solidFill>
                            <a:srgbClr val="FFFFFF"/>
                          </a:solidFill>
                          <a:latin typeface="+mj-lt"/>
                          <a:ea typeface="+mj-ea"/>
                          <a:cs typeface="+mj-cs"/>
                          <a:sym typeface="Calibri"/>
                        </a:rPr>
                        <a:t>Το Ποτάμι</a:t>
                      </a:r>
                    </a:p>
                  </a:txBody>
                  <a:tcPr marL="0" marR="0" marT="0" marB="0" anchor="t" anchorCtr="0" horzOverflow="overflow">
                    <a:lnL w="12700">
                      <a:miter lim="400000"/>
                    </a:lnL>
                    <a:lnR w="12700">
                      <a:miter lim="400000"/>
                    </a:lnR>
                    <a:lnT w="28575">
                      <a:solidFill>
                        <a:srgbClr val="000000"/>
                      </a:solidFill>
                    </a:lnT>
                    <a:lnB w="28575">
                      <a:solidFill>
                        <a:srgbClr val="000000"/>
                      </a:solidFill>
                    </a:lnB>
                    <a:solidFill>
                      <a:srgbClr val="4F81BD"/>
                    </a:solidFill>
                  </a:tcPr>
                </a:tc>
                <a:tc>
                  <a:txBody>
                    <a:bodyPr/>
                    <a:lstStyle/>
                    <a:p>
                      <a:pPr algn="l">
                        <a:lnSpc>
                          <a:spcPct val="115000"/>
                        </a:lnSpc>
                        <a:defRPr b="0" sz="1800">
                          <a:solidFill>
                            <a:srgbClr val="000000"/>
                          </a:solidFill>
                        </a:defRPr>
                      </a:pPr>
                      <a:r>
                        <a:rPr sz="1100">
                          <a:solidFill>
                            <a:srgbClr val="FFFFFF"/>
                          </a:solidFill>
                          <a:latin typeface="+mj-lt"/>
                          <a:ea typeface="+mj-ea"/>
                          <a:cs typeface="+mj-cs"/>
                          <a:sym typeface="Calibri"/>
                        </a:rPr>
                        <a:t>Χρυσή Αυγή</a:t>
                      </a:r>
                    </a:p>
                  </a:txBody>
                  <a:tcPr marL="0" marR="0" marT="0" marB="0" anchor="t" anchorCtr="0" horzOverflow="overflow">
                    <a:lnL w="12700">
                      <a:miter lim="400000"/>
                    </a:lnL>
                    <a:lnR w="12700">
                      <a:miter lim="400000"/>
                    </a:lnR>
                    <a:lnT w="28575">
                      <a:solidFill>
                        <a:srgbClr val="000000"/>
                      </a:solidFill>
                    </a:lnT>
                    <a:lnB w="28575">
                      <a:solidFill>
                        <a:srgbClr val="000000"/>
                      </a:solidFill>
                    </a:lnB>
                    <a:solidFill>
                      <a:srgbClr val="4F81BD"/>
                    </a:solidFill>
                  </a:tcPr>
                </a:tc>
                <a:tc>
                  <a:txBody>
                    <a:bodyPr/>
                    <a:lstStyle/>
                    <a:p>
                      <a:pPr algn="l">
                        <a:lnSpc>
                          <a:spcPct val="115000"/>
                        </a:lnSpc>
                        <a:defRPr b="0" sz="1800">
                          <a:solidFill>
                            <a:srgbClr val="000000"/>
                          </a:solidFill>
                        </a:defRPr>
                      </a:pPr>
                      <a:r>
                        <a:rPr sz="1100">
                          <a:solidFill>
                            <a:srgbClr val="FFFFFF"/>
                          </a:solidFill>
                          <a:latin typeface="+mj-lt"/>
                          <a:ea typeface="+mj-ea"/>
                          <a:cs typeface="+mj-cs"/>
                          <a:sym typeface="Calibri"/>
                        </a:rPr>
                        <a:t>ΑΝΕΛ</a:t>
                      </a:r>
                    </a:p>
                  </a:txBody>
                  <a:tcPr marL="0" marR="0" marT="0" marB="0" anchor="t" anchorCtr="0" horzOverflow="overflow">
                    <a:lnL w="12700">
                      <a:miter lim="400000"/>
                    </a:lnL>
                    <a:lnR w="12700">
                      <a:miter lim="400000"/>
                    </a:lnR>
                    <a:lnT w="28575">
                      <a:solidFill>
                        <a:srgbClr val="000000"/>
                      </a:solidFill>
                    </a:lnT>
                    <a:lnB w="28575">
                      <a:solidFill>
                        <a:srgbClr val="000000"/>
                      </a:solidFill>
                    </a:lnB>
                    <a:solidFill>
                      <a:srgbClr val="4F81BD"/>
                    </a:solidFill>
                  </a:tcPr>
                </a:tc>
                <a:tc>
                  <a:txBody>
                    <a:bodyPr/>
                    <a:lstStyle/>
                    <a:p>
                      <a:pPr algn="l">
                        <a:lnSpc>
                          <a:spcPct val="115000"/>
                        </a:lnSpc>
                        <a:defRPr b="0" sz="1800">
                          <a:solidFill>
                            <a:srgbClr val="000000"/>
                          </a:solidFill>
                        </a:defRPr>
                      </a:pPr>
                      <a:r>
                        <a:rPr sz="1100">
                          <a:solidFill>
                            <a:srgbClr val="FFFFFF"/>
                          </a:solidFill>
                          <a:latin typeface="+mj-lt"/>
                          <a:ea typeface="+mj-ea"/>
                          <a:cs typeface="+mj-cs"/>
                          <a:sym typeface="Calibri"/>
                        </a:rPr>
                        <a:t>ΚΚΕ</a:t>
                      </a:r>
                    </a:p>
                  </a:txBody>
                  <a:tcPr marL="0" marR="0" marT="0" marB="0" anchor="t" anchorCtr="0" horzOverflow="overflow">
                    <a:lnL w="12700">
                      <a:miter lim="400000"/>
                    </a:lnL>
                    <a:lnR w="12700">
                      <a:miter lim="400000"/>
                    </a:lnR>
                    <a:lnT w="28575">
                      <a:solidFill>
                        <a:srgbClr val="000000"/>
                      </a:solidFill>
                    </a:lnT>
                    <a:lnB w="28575">
                      <a:solidFill>
                        <a:srgbClr val="000000"/>
                      </a:solidFill>
                    </a:lnB>
                    <a:solidFill>
                      <a:srgbClr val="4F81BD"/>
                    </a:solidFill>
                  </a:tcPr>
                </a:tc>
              </a:tr>
              <a:tr h="551180">
                <a:tc>
                  <a:txBody>
                    <a:bodyPr/>
                    <a:lstStyle/>
                    <a:p>
                      <a:pPr algn="l">
                        <a:lnSpc>
                          <a:spcPct val="115000"/>
                        </a:lnSpc>
                        <a:defRPr b="0" sz="1800">
                          <a:solidFill>
                            <a:srgbClr val="000000"/>
                          </a:solidFill>
                        </a:defRPr>
                      </a:pPr>
                      <a:r>
                        <a:rPr sz="1100">
                          <a:solidFill>
                            <a:srgbClr val="FFFFFF"/>
                          </a:solidFill>
                          <a:latin typeface="+mj-lt"/>
                          <a:ea typeface="+mj-ea"/>
                          <a:cs typeface="+mj-cs"/>
                          <a:sym typeface="Calibri"/>
                        </a:rPr>
                        <a:t>ΣΥΡΙΖΑ</a:t>
                      </a:r>
                    </a:p>
                  </a:txBody>
                  <a:tcPr marL="0" marR="0" marT="0" marB="0" anchor="t" anchorCtr="0" horzOverflow="overflow">
                    <a:lnL w="12700">
                      <a:miter lim="400000"/>
                    </a:lnL>
                    <a:lnR w="12700">
                      <a:miter lim="400000"/>
                    </a:lnR>
                    <a:lnT w="28575">
                      <a:solidFill>
                        <a:srgbClr val="000000"/>
                      </a:solidFill>
                    </a:lnT>
                    <a:lnB w="12700">
                      <a:miter lim="400000"/>
                    </a:lnB>
                    <a:solidFill>
                      <a:srgbClr val="4F81BD"/>
                    </a:solidFill>
                  </a:tcPr>
                </a:tc>
                <a:tc>
                  <a:txBody>
                    <a:bodyPr/>
                    <a:lstStyle/>
                    <a:p>
                      <a:pPr algn="l">
                        <a:lnSpc>
                          <a:spcPct val="115000"/>
                        </a:lnSpc>
                        <a:defRPr sz="1800"/>
                      </a:pPr>
                      <a:r>
                        <a:rPr sz="1100">
                          <a:latin typeface="+mj-lt"/>
                          <a:ea typeface="+mj-ea"/>
                          <a:cs typeface="+mj-cs"/>
                          <a:sym typeface="Calibri"/>
                        </a:rPr>
                        <a:t>-</a:t>
                      </a:r>
                    </a:p>
                  </a:txBody>
                  <a:tcPr marL="0" marR="0" marT="0" marB="0" anchor="t" anchorCtr="0" horzOverflow="overflow">
                    <a:lnL w="12700">
                      <a:miter lim="400000"/>
                    </a:lnL>
                    <a:lnR w="12700">
                      <a:miter lim="400000"/>
                    </a:lnR>
                    <a:lnT w="28575">
                      <a:solidFill>
                        <a:srgbClr val="000000"/>
                      </a:solidFill>
                    </a:lnT>
                    <a:lnB w="12700">
                      <a:miter lim="400000"/>
                    </a:lnB>
                    <a:solidFill>
                      <a:srgbClr val="D8D8D8"/>
                    </a:solidFill>
                  </a:tcPr>
                </a:tc>
                <a:tc>
                  <a:txBody>
                    <a:bodyPr/>
                    <a:lstStyle/>
                    <a:p>
                      <a:pPr algn="l">
                        <a:lnSpc>
                          <a:spcPct val="115000"/>
                        </a:lnSpc>
                        <a:defRPr b="1" sz="1100">
                          <a:latin typeface="+mj-lt"/>
                          <a:ea typeface="+mj-ea"/>
                          <a:cs typeface="+mj-cs"/>
                          <a:sym typeface="Calibri"/>
                        </a:defRPr>
                      </a:pPr>
                      <a:r>
                        <a:t>20.61%</a:t>
                      </a:r>
                    </a:p>
                    <a:p>
                      <a:pPr algn="l">
                        <a:lnSpc>
                          <a:spcPct val="115000"/>
                        </a:lnSpc>
                        <a:defRPr b="1" sz="1100">
                          <a:latin typeface="+mj-lt"/>
                          <a:ea typeface="+mj-ea"/>
                          <a:cs typeface="+mj-cs"/>
                          <a:sym typeface="Calibri"/>
                        </a:defRPr>
                      </a:pPr>
                      <a:r>
                        <a:t>(8558)</a:t>
                      </a:r>
                    </a:p>
                  </a:txBody>
                  <a:tcPr marL="0" marR="0" marT="0" marB="0" anchor="t" anchorCtr="0" horzOverflow="overflow">
                    <a:lnL w="12700">
                      <a:miter lim="400000"/>
                    </a:lnL>
                    <a:lnR w="12700">
                      <a:miter lim="400000"/>
                    </a:lnR>
                    <a:lnT w="28575">
                      <a:solidFill>
                        <a:srgbClr val="000000"/>
                      </a:solidFill>
                    </a:lnT>
                    <a:lnB w="12700">
                      <a:miter lim="400000"/>
                    </a:lnB>
                    <a:solidFill>
                      <a:srgbClr val="D8D8D8"/>
                    </a:solidFill>
                  </a:tcPr>
                </a:tc>
                <a:tc>
                  <a:txBody>
                    <a:bodyPr/>
                    <a:lstStyle/>
                    <a:p>
                      <a:pPr algn="l">
                        <a:lnSpc>
                          <a:spcPct val="115000"/>
                        </a:lnSpc>
                        <a:defRPr sz="1100">
                          <a:latin typeface="+mj-lt"/>
                          <a:ea typeface="+mj-ea"/>
                          <a:cs typeface="+mj-cs"/>
                          <a:sym typeface="Calibri"/>
                        </a:defRPr>
                      </a:pPr>
                      <a:r>
                        <a:t>19.28%</a:t>
                      </a:r>
                    </a:p>
                    <a:p>
                      <a:pPr algn="l">
                        <a:lnSpc>
                          <a:spcPct val="115000"/>
                        </a:lnSpc>
                        <a:defRPr sz="1100">
                          <a:latin typeface="+mj-lt"/>
                          <a:ea typeface="+mj-ea"/>
                          <a:cs typeface="+mj-cs"/>
                          <a:sym typeface="Calibri"/>
                        </a:defRPr>
                      </a:pPr>
                      <a:r>
                        <a:t>(8004)</a:t>
                      </a:r>
                    </a:p>
                  </a:txBody>
                  <a:tcPr marL="0" marR="0" marT="0" marB="0" anchor="t" anchorCtr="0" horzOverflow="overflow">
                    <a:lnL w="12700">
                      <a:miter lim="400000"/>
                    </a:lnL>
                    <a:lnR w="12700">
                      <a:miter lim="400000"/>
                    </a:lnR>
                    <a:lnT w="28575">
                      <a:solidFill>
                        <a:srgbClr val="000000"/>
                      </a:solidFill>
                    </a:lnT>
                    <a:lnB w="12700">
                      <a:miter lim="400000"/>
                    </a:lnB>
                    <a:solidFill>
                      <a:srgbClr val="D8D8D8"/>
                    </a:solidFill>
                  </a:tcPr>
                </a:tc>
                <a:tc>
                  <a:txBody>
                    <a:bodyPr/>
                    <a:lstStyle/>
                    <a:p>
                      <a:pPr algn="l">
                        <a:lnSpc>
                          <a:spcPct val="115000"/>
                        </a:lnSpc>
                        <a:defRPr sz="1100">
                          <a:latin typeface="+mj-lt"/>
                          <a:ea typeface="+mj-ea"/>
                          <a:cs typeface="+mj-cs"/>
                          <a:sym typeface="Calibri"/>
                        </a:defRPr>
                      </a:pPr>
                      <a:r>
                        <a:t>8.96%</a:t>
                      </a:r>
                    </a:p>
                    <a:p>
                      <a:pPr algn="l">
                        <a:lnSpc>
                          <a:spcPct val="115000"/>
                        </a:lnSpc>
                        <a:defRPr sz="1100">
                          <a:latin typeface="+mj-lt"/>
                          <a:ea typeface="+mj-ea"/>
                          <a:cs typeface="+mj-cs"/>
                          <a:sym typeface="Calibri"/>
                        </a:defRPr>
                      </a:pPr>
                      <a:r>
                        <a:t>(3719)</a:t>
                      </a:r>
                    </a:p>
                  </a:txBody>
                  <a:tcPr marL="0" marR="0" marT="0" marB="0" anchor="t" anchorCtr="0" horzOverflow="overflow">
                    <a:lnL w="12700">
                      <a:miter lim="400000"/>
                    </a:lnL>
                    <a:lnR w="12700">
                      <a:miter lim="400000"/>
                    </a:lnR>
                    <a:lnT w="28575">
                      <a:solidFill>
                        <a:srgbClr val="000000"/>
                      </a:solidFill>
                    </a:lnT>
                    <a:lnB w="12700">
                      <a:miter lim="400000"/>
                    </a:lnB>
                    <a:solidFill>
                      <a:srgbClr val="D8D8D8"/>
                    </a:solidFill>
                  </a:tcPr>
                </a:tc>
                <a:tc>
                  <a:txBody>
                    <a:bodyPr/>
                    <a:lstStyle/>
                    <a:p>
                      <a:pPr algn="l">
                        <a:lnSpc>
                          <a:spcPct val="115000"/>
                        </a:lnSpc>
                        <a:defRPr sz="1100">
                          <a:latin typeface="+mj-lt"/>
                          <a:ea typeface="+mj-ea"/>
                          <a:cs typeface="+mj-cs"/>
                          <a:sym typeface="Calibri"/>
                        </a:defRPr>
                      </a:pPr>
                      <a:r>
                        <a:t>2.70%</a:t>
                      </a:r>
                    </a:p>
                    <a:p>
                      <a:pPr algn="l">
                        <a:lnSpc>
                          <a:spcPct val="115000"/>
                        </a:lnSpc>
                        <a:defRPr sz="1100">
                          <a:latin typeface="+mj-lt"/>
                          <a:ea typeface="+mj-ea"/>
                          <a:cs typeface="+mj-cs"/>
                          <a:sym typeface="Calibri"/>
                        </a:defRPr>
                      </a:pPr>
                      <a:r>
                        <a:t>(1120)</a:t>
                      </a:r>
                    </a:p>
                  </a:txBody>
                  <a:tcPr marL="0" marR="0" marT="0" marB="0" anchor="t" anchorCtr="0" horzOverflow="overflow">
                    <a:lnL w="12700">
                      <a:miter lim="400000"/>
                    </a:lnL>
                    <a:lnR w="12700">
                      <a:miter lim="400000"/>
                    </a:lnR>
                    <a:lnT w="28575">
                      <a:solidFill>
                        <a:srgbClr val="000000"/>
                      </a:solidFill>
                    </a:lnT>
                    <a:lnB w="12700">
                      <a:miter lim="400000"/>
                    </a:lnB>
                    <a:solidFill>
                      <a:srgbClr val="D8D8D8"/>
                    </a:solidFill>
                  </a:tcPr>
                </a:tc>
                <a:tc>
                  <a:txBody>
                    <a:bodyPr/>
                    <a:lstStyle/>
                    <a:p>
                      <a:pPr algn="l">
                        <a:lnSpc>
                          <a:spcPct val="115000"/>
                        </a:lnSpc>
                        <a:defRPr sz="1100">
                          <a:latin typeface="+mj-lt"/>
                          <a:ea typeface="+mj-ea"/>
                          <a:cs typeface="+mj-cs"/>
                          <a:sym typeface="Calibri"/>
                        </a:defRPr>
                      </a:pPr>
                      <a:r>
                        <a:t>6.05%</a:t>
                      </a:r>
                    </a:p>
                    <a:p>
                      <a:pPr algn="l">
                        <a:lnSpc>
                          <a:spcPct val="115000"/>
                        </a:lnSpc>
                        <a:defRPr sz="1100">
                          <a:latin typeface="+mj-lt"/>
                          <a:ea typeface="+mj-ea"/>
                          <a:cs typeface="+mj-cs"/>
                          <a:sym typeface="Calibri"/>
                        </a:defRPr>
                      </a:pPr>
                      <a:r>
                        <a:t>(2512)</a:t>
                      </a:r>
                    </a:p>
                  </a:txBody>
                  <a:tcPr marL="0" marR="0" marT="0" marB="0" anchor="t" anchorCtr="0" horzOverflow="overflow">
                    <a:lnL w="12700">
                      <a:miter lim="400000"/>
                    </a:lnL>
                    <a:lnR w="12700">
                      <a:miter lim="400000"/>
                    </a:lnR>
                    <a:lnT w="28575">
                      <a:solidFill>
                        <a:srgbClr val="000000"/>
                      </a:solidFill>
                    </a:lnT>
                    <a:lnB w="12700">
                      <a:miter lim="400000"/>
                    </a:lnB>
                    <a:solidFill>
                      <a:srgbClr val="D8D8D8"/>
                    </a:solidFill>
                  </a:tcPr>
                </a:tc>
                <a:tc>
                  <a:txBody>
                    <a:bodyPr/>
                    <a:lstStyle/>
                    <a:p>
                      <a:pPr algn="l">
                        <a:lnSpc>
                          <a:spcPct val="115000"/>
                        </a:lnSpc>
                        <a:tabLst>
                          <a:tab pos="558800" algn="l"/>
                        </a:tabLst>
                        <a:defRPr sz="1100">
                          <a:latin typeface="+mj-lt"/>
                          <a:ea typeface="+mj-ea"/>
                          <a:cs typeface="+mj-cs"/>
                          <a:sym typeface="Calibri"/>
                        </a:defRPr>
                      </a:pPr>
                      <a:r>
                        <a:t>1.78%</a:t>
                      </a:r>
                    </a:p>
                    <a:p>
                      <a:pPr algn="l">
                        <a:lnSpc>
                          <a:spcPct val="115000"/>
                        </a:lnSpc>
                        <a:defRPr sz="1100">
                          <a:latin typeface="+mj-lt"/>
                          <a:ea typeface="+mj-ea"/>
                          <a:cs typeface="+mj-cs"/>
                          <a:sym typeface="Calibri"/>
                        </a:defRPr>
                      </a:pPr>
                      <a:r>
                        <a:t>(739)</a:t>
                      </a:r>
                    </a:p>
                  </a:txBody>
                  <a:tcPr marL="0" marR="0" marT="0" marB="0" anchor="t" anchorCtr="0" horzOverflow="overflow">
                    <a:lnL w="12700">
                      <a:miter lim="400000"/>
                    </a:lnL>
                    <a:lnR w="12700">
                      <a:miter lim="400000"/>
                    </a:lnR>
                    <a:lnT w="28575">
                      <a:solidFill>
                        <a:srgbClr val="000000"/>
                      </a:solidFill>
                    </a:lnT>
                    <a:lnB w="12700">
                      <a:miter lim="400000"/>
                    </a:lnB>
                    <a:solidFill>
                      <a:srgbClr val="D8D8D8"/>
                    </a:solidFill>
                  </a:tcPr>
                </a:tc>
              </a:tr>
              <a:tr h="551180">
                <a:tc>
                  <a:txBody>
                    <a:bodyPr/>
                    <a:lstStyle/>
                    <a:p>
                      <a:pPr algn="l">
                        <a:lnSpc>
                          <a:spcPct val="115000"/>
                        </a:lnSpc>
                        <a:defRPr b="0" sz="1800">
                          <a:solidFill>
                            <a:srgbClr val="000000"/>
                          </a:solidFill>
                        </a:defRPr>
                      </a:pPr>
                      <a:r>
                        <a:rPr sz="1100">
                          <a:solidFill>
                            <a:srgbClr val="FFFFFF"/>
                          </a:solidFill>
                          <a:latin typeface="+mj-lt"/>
                          <a:ea typeface="+mj-ea"/>
                          <a:cs typeface="+mj-cs"/>
                          <a:sym typeface="Calibri"/>
                        </a:rPr>
                        <a:t>Νέα Δημοκρατία</a:t>
                      </a:r>
                    </a:p>
                  </a:txBody>
                  <a:tcPr marL="0" marR="0" marT="0" marB="0" anchor="t" anchorCtr="0" horzOverflow="overflow">
                    <a:lnL w="12700">
                      <a:miter lim="400000"/>
                    </a:lnL>
                    <a:lnR w="12700">
                      <a:miter lim="400000"/>
                    </a:lnR>
                    <a:lnT w="12700">
                      <a:miter lim="400000"/>
                    </a:lnT>
                    <a:lnB w="12700">
                      <a:miter lim="400000"/>
                    </a:lnB>
                    <a:solidFill>
                      <a:srgbClr val="4F81BD"/>
                    </a:solidFill>
                  </a:tcPr>
                </a:tc>
                <a:tc>
                  <a:txBody>
                    <a:bodyPr/>
                    <a:lstStyle/>
                    <a:p>
                      <a:pPr algn="l">
                        <a:lnSpc>
                          <a:spcPct val="115000"/>
                        </a:lnSpc>
                        <a:defRPr sz="1100">
                          <a:latin typeface="+mj-lt"/>
                          <a:ea typeface="+mj-ea"/>
                          <a:cs typeface="+mj-cs"/>
                          <a:sym typeface="Calibri"/>
                        </a:defRPr>
                      </a:pPr>
                      <a:r>
                        <a:t>37.72%</a:t>
                      </a:r>
                    </a:p>
                    <a:p>
                      <a:pPr algn="l">
                        <a:lnSpc>
                          <a:spcPct val="115000"/>
                        </a:lnSpc>
                        <a:defRPr sz="1100">
                          <a:latin typeface="+mj-lt"/>
                          <a:ea typeface="+mj-ea"/>
                          <a:cs typeface="+mj-cs"/>
                          <a:sym typeface="Calibri"/>
                        </a:defRPr>
                      </a:pPr>
                      <a:r>
                        <a:t>(8558)</a:t>
                      </a:r>
                    </a:p>
                  </a:txBody>
                  <a:tcPr marL="0" marR="0" marT="0" marB="0" anchor="t" anchorCtr="0"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100">
                          <a:latin typeface="+mj-lt"/>
                          <a:ea typeface="+mj-ea"/>
                          <a:cs typeface="+mj-cs"/>
                          <a:sym typeface="Calibri"/>
                        </a:rPr>
                        <a:t>-</a:t>
                      </a:r>
                    </a:p>
                  </a:txBody>
                  <a:tcPr marL="0" marR="0" marT="0" marB="0" anchor="t" anchorCtr="0" horzOverflow="overflow">
                    <a:lnL w="12700">
                      <a:miter lim="400000"/>
                    </a:lnL>
                    <a:lnR w="12700">
                      <a:miter lim="400000"/>
                    </a:lnR>
                    <a:lnT w="12700">
                      <a:miter lim="400000"/>
                    </a:lnT>
                    <a:lnB w="12700">
                      <a:miter lim="400000"/>
                    </a:lnB>
                    <a:noFill/>
                  </a:tcPr>
                </a:tc>
                <a:tc>
                  <a:txBody>
                    <a:bodyPr/>
                    <a:lstStyle/>
                    <a:p>
                      <a:pPr algn="l">
                        <a:lnSpc>
                          <a:spcPct val="115000"/>
                        </a:lnSpc>
                        <a:defRPr b="1" sz="1100">
                          <a:latin typeface="+mj-lt"/>
                          <a:ea typeface="+mj-ea"/>
                          <a:cs typeface="+mj-cs"/>
                          <a:sym typeface="Calibri"/>
                        </a:defRPr>
                      </a:pPr>
                      <a:r>
                        <a:t>44.85%</a:t>
                      </a:r>
                    </a:p>
                    <a:p>
                      <a:pPr algn="l">
                        <a:lnSpc>
                          <a:spcPct val="115000"/>
                        </a:lnSpc>
                        <a:defRPr b="1" sz="1100">
                          <a:latin typeface="+mj-lt"/>
                          <a:ea typeface="+mj-ea"/>
                          <a:cs typeface="+mj-cs"/>
                          <a:sym typeface="Calibri"/>
                        </a:defRPr>
                      </a:pPr>
                      <a:r>
                        <a:t>(10174)</a:t>
                      </a:r>
                    </a:p>
                  </a:txBody>
                  <a:tcPr marL="0" marR="0" marT="0" marB="0" anchor="t" anchorCtr="0" horzOverflow="overflow">
                    <a:lnL w="12700">
                      <a:miter lim="400000"/>
                    </a:lnL>
                    <a:lnR w="12700">
                      <a:miter lim="400000"/>
                    </a:lnR>
                    <a:lnT w="12700">
                      <a:miter lim="400000"/>
                    </a:lnT>
                    <a:lnB w="12700">
                      <a:miter lim="400000"/>
                    </a:lnB>
                    <a:noFill/>
                  </a:tcPr>
                </a:tc>
                <a:tc>
                  <a:txBody>
                    <a:bodyPr/>
                    <a:lstStyle/>
                    <a:p>
                      <a:pPr algn="l">
                        <a:lnSpc>
                          <a:spcPct val="115000"/>
                        </a:lnSpc>
                        <a:defRPr sz="1100">
                          <a:latin typeface="+mj-lt"/>
                          <a:ea typeface="+mj-ea"/>
                          <a:cs typeface="+mj-cs"/>
                          <a:sym typeface="Calibri"/>
                        </a:defRPr>
                      </a:pPr>
                      <a:r>
                        <a:t>14.49 %</a:t>
                      </a:r>
                    </a:p>
                    <a:p>
                      <a:pPr algn="l">
                        <a:lnSpc>
                          <a:spcPct val="115000"/>
                        </a:lnSpc>
                        <a:defRPr sz="1100">
                          <a:latin typeface="+mj-lt"/>
                          <a:ea typeface="+mj-ea"/>
                          <a:cs typeface="+mj-cs"/>
                          <a:sym typeface="Calibri"/>
                        </a:defRPr>
                      </a:pPr>
                      <a:r>
                        <a:t>(3287)</a:t>
                      </a:r>
                    </a:p>
                  </a:txBody>
                  <a:tcPr marL="0" marR="0" marT="0" marB="0" anchor="t" anchorCtr="0" horzOverflow="overflow">
                    <a:lnL w="12700">
                      <a:miter lim="400000"/>
                    </a:lnL>
                    <a:lnR w="12700">
                      <a:miter lim="400000"/>
                    </a:lnR>
                    <a:lnT w="12700">
                      <a:miter lim="400000"/>
                    </a:lnT>
                    <a:lnB w="12700">
                      <a:miter lim="400000"/>
                    </a:lnB>
                    <a:noFill/>
                  </a:tcPr>
                </a:tc>
                <a:tc>
                  <a:txBody>
                    <a:bodyPr/>
                    <a:lstStyle/>
                    <a:p>
                      <a:pPr algn="l">
                        <a:lnSpc>
                          <a:spcPct val="115000"/>
                        </a:lnSpc>
                        <a:defRPr sz="1100">
                          <a:latin typeface="+mj-lt"/>
                          <a:ea typeface="+mj-ea"/>
                          <a:cs typeface="+mj-cs"/>
                          <a:sym typeface="Calibri"/>
                        </a:defRPr>
                      </a:pPr>
                      <a:r>
                        <a:t>6.34%</a:t>
                      </a:r>
                    </a:p>
                    <a:p>
                      <a:pPr algn="l">
                        <a:lnSpc>
                          <a:spcPct val="115000"/>
                        </a:lnSpc>
                        <a:defRPr sz="1100">
                          <a:latin typeface="+mj-lt"/>
                          <a:ea typeface="+mj-ea"/>
                          <a:cs typeface="+mj-cs"/>
                          <a:sym typeface="Calibri"/>
                        </a:defRPr>
                      </a:pPr>
                      <a:r>
                        <a:t>(1439)</a:t>
                      </a:r>
                    </a:p>
                  </a:txBody>
                  <a:tcPr marL="0" marR="0" marT="0" marB="0" anchor="t" anchorCtr="0" horzOverflow="overflow">
                    <a:lnL w="12700">
                      <a:miter lim="400000"/>
                    </a:lnL>
                    <a:lnR w="12700">
                      <a:miter lim="400000"/>
                    </a:lnR>
                    <a:lnT w="12700">
                      <a:miter lim="400000"/>
                    </a:lnT>
                    <a:lnB w="12700">
                      <a:miter lim="400000"/>
                    </a:lnB>
                    <a:noFill/>
                  </a:tcPr>
                </a:tc>
                <a:tc>
                  <a:txBody>
                    <a:bodyPr/>
                    <a:lstStyle/>
                    <a:p>
                      <a:pPr algn="l">
                        <a:lnSpc>
                          <a:spcPct val="115000"/>
                        </a:lnSpc>
                        <a:defRPr sz="1100">
                          <a:latin typeface="+mj-lt"/>
                          <a:ea typeface="+mj-ea"/>
                          <a:cs typeface="+mj-cs"/>
                          <a:sym typeface="Calibri"/>
                        </a:defRPr>
                      </a:pPr>
                      <a:r>
                        <a:t>10.55%</a:t>
                      </a:r>
                    </a:p>
                    <a:p>
                      <a:pPr algn="l">
                        <a:lnSpc>
                          <a:spcPct val="115000"/>
                        </a:lnSpc>
                        <a:defRPr sz="1100">
                          <a:latin typeface="+mj-lt"/>
                          <a:ea typeface="+mj-ea"/>
                          <a:cs typeface="+mj-cs"/>
                          <a:sym typeface="Calibri"/>
                        </a:defRPr>
                      </a:pPr>
                      <a:r>
                        <a:t>(2394)</a:t>
                      </a:r>
                    </a:p>
                  </a:txBody>
                  <a:tcPr marL="0" marR="0" marT="0" marB="0" anchor="t" anchorCtr="0" horzOverflow="overflow">
                    <a:lnL w="12700">
                      <a:miter lim="400000"/>
                    </a:lnL>
                    <a:lnR w="12700">
                      <a:miter lim="400000"/>
                    </a:lnR>
                    <a:lnT w="12700">
                      <a:miter lim="400000"/>
                    </a:lnT>
                    <a:lnB w="12700">
                      <a:miter lim="400000"/>
                    </a:lnB>
                    <a:noFill/>
                  </a:tcPr>
                </a:tc>
                <a:tc>
                  <a:txBody>
                    <a:bodyPr/>
                    <a:lstStyle/>
                    <a:p>
                      <a:pPr algn="l">
                        <a:lnSpc>
                          <a:spcPct val="115000"/>
                        </a:lnSpc>
                        <a:defRPr sz="1100">
                          <a:latin typeface="+mj-lt"/>
                          <a:ea typeface="+mj-ea"/>
                          <a:cs typeface="+mj-cs"/>
                          <a:sym typeface="Calibri"/>
                        </a:defRPr>
                      </a:pPr>
                      <a:r>
                        <a:t>1.69%</a:t>
                      </a:r>
                    </a:p>
                    <a:p>
                      <a:pPr algn="l">
                        <a:lnSpc>
                          <a:spcPct val="115000"/>
                        </a:lnSpc>
                        <a:defRPr sz="1100">
                          <a:latin typeface="+mj-lt"/>
                          <a:ea typeface="+mj-ea"/>
                          <a:cs typeface="+mj-cs"/>
                          <a:sym typeface="Calibri"/>
                        </a:defRPr>
                      </a:pPr>
                      <a:r>
                        <a:t>(384)</a:t>
                      </a:r>
                    </a:p>
                  </a:txBody>
                  <a:tcPr marL="0" marR="0" marT="0" marB="0" anchor="t" anchorCtr="0" horzOverflow="overflow">
                    <a:lnL w="12700">
                      <a:miter lim="400000"/>
                    </a:lnL>
                    <a:lnR w="12700">
                      <a:miter lim="400000"/>
                    </a:lnR>
                    <a:lnT w="12700">
                      <a:miter lim="400000"/>
                    </a:lnT>
                    <a:lnB w="12700">
                      <a:miter lim="400000"/>
                    </a:lnB>
                    <a:noFill/>
                  </a:tcPr>
                </a:tc>
              </a:tr>
              <a:tr h="275590">
                <a:tc>
                  <a:txBody>
                    <a:bodyPr/>
                    <a:lstStyle/>
                    <a:p>
                      <a:pPr algn="l">
                        <a:lnSpc>
                          <a:spcPct val="115000"/>
                        </a:lnSpc>
                        <a:defRPr b="0" sz="1800">
                          <a:solidFill>
                            <a:srgbClr val="000000"/>
                          </a:solidFill>
                        </a:defRPr>
                      </a:pPr>
                      <a:r>
                        <a:rPr sz="1100">
                          <a:solidFill>
                            <a:srgbClr val="FFFFFF"/>
                          </a:solidFill>
                          <a:latin typeface="+mj-lt"/>
                          <a:ea typeface="+mj-ea"/>
                          <a:cs typeface="+mj-cs"/>
                          <a:sym typeface="Calibri"/>
                        </a:rPr>
                        <a:t>ΠΑΣΟΚ</a:t>
                      </a:r>
                    </a:p>
                  </a:txBody>
                  <a:tcPr marL="0" marR="0" marT="0" marB="0" anchor="t" anchorCtr="0" horzOverflow="overflow">
                    <a:lnL w="12700">
                      <a:miter lim="400000"/>
                    </a:lnL>
                    <a:lnR w="12700">
                      <a:miter lim="400000"/>
                    </a:lnR>
                    <a:lnT w="12700">
                      <a:miter lim="400000"/>
                    </a:lnT>
                    <a:lnB w="12700">
                      <a:miter lim="400000"/>
                    </a:lnB>
                    <a:solidFill>
                      <a:srgbClr val="4F81BD"/>
                    </a:solidFill>
                  </a:tcPr>
                </a:tc>
                <a:tc>
                  <a:txBody>
                    <a:bodyPr/>
                    <a:lstStyle/>
                    <a:p>
                      <a:pPr algn="l">
                        <a:lnSpc>
                          <a:spcPct val="115000"/>
                        </a:lnSpc>
                        <a:defRPr sz="1100">
                          <a:latin typeface="+mj-lt"/>
                          <a:ea typeface="+mj-ea"/>
                          <a:cs typeface="+mj-cs"/>
                          <a:sym typeface="Calibri"/>
                        </a:defRPr>
                      </a:pPr>
                      <a:r>
                        <a:t>47.09%</a:t>
                      </a:r>
                    </a:p>
                    <a:p>
                      <a:pPr algn="l">
                        <a:lnSpc>
                          <a:spcPct val="115000"/>
                        </a:lnSpc>
                        <a:defRPr sz="1100">
                          <a:latin typeface="+mj-lt"/>
                          <a:ea typeface="+mj-ea"/>
                          <a:cs typeface="+mj-cs"/>
                          <a:sym typeface="Calibri"/>
                        </a:defRPr>
                      </a:pPr>
                      <a:r>
                        <a:t>(8004)</a:t>
                      </a:r>
                    </a:p>
                  </a:txBody>
                  <a:tcPr marL="0" marR="0" marT="0" marB="0" anchor="t" anchorCtr="0" horzOverflow="overflow">
                    <a:lnL w="12700">
                      <a:miter lim="400000"/>
                    </a:lnL>
                    <a:lnR w="12700">
                      <a:miter lim="400000"/>
                    </a:lnR>
                    <a:lnT w="12700">
                      <a:miter lim="400000"/>
                    </a:lnT>
                    <a:lnB w="12700">
                      <a:miter lim="400000"/>
                    </a:lnB>
                    <a:solidFill>
                      <a:srgbClr val="D8D8D8"/>
                    </a:solidFill>
                  </a:tcPr>
                </a:tc>
                <a:tc>
                  <a:txBody>
                    <a:bodyPr/>
                    <a:lstStyle/>
                    <a:p>
                      <a:pPr algn="l">
                        <a:lnSpc>
                          <a:spcPct val="115000"/>
                        </a:lnSpc>
                        <a:defRPr b="1" sz="1100">
                          <a:latin typeface="+mj-lt"/>
                          <a:ea typeface="+mj-ea"/>
                          <a:cs typeface="+mj-cs"/>
                          <a:sym typeface="Calibri"/>
                        </a:defRPr>
                      </a:pPr>
                      <a:r>
                        <a:t>59.85%</a:t>
                      </a:r>
                    </a:p>
                    <a:p>
                      <a:pPr algn="l">
                        <a:lnSpc>
                          <a:spcPct val="115000"/>
                        </a:lnSpc>
                        <a:defRPr b="1" sz="1100">
                          <a:latin typeface="+mj-lt"/>
                          <a:ea typeface="+mj-ea"/>
                          <a:cs typeface="+mj-cs"/>
                          <a:sym typeface="Calibri"/>
                        </a:defRPr>
                      </a:pPr>
                      <a:r>
                        <a:t>(10174)</a:t>
                      </a:r>
                    </a:p>
                  </a:txBody>
                  <a:tcPr marL="0" marR="0" marT="0" marB="0" anchor="t" anchorCtr="0" horzOverflow="overflow">
                    <a:lnL w="12700">
                      <a:miter lim="400000"/>
                    </a:lnL>
                    <a:lnR w="12700">
                      <a:miter lim="400000"/>
                    </a:lnR>
                    <a:lnT w="12700">
                      <a:miter lim="400000"/>
                    </a:lnT>
                    <a:lnB w="12700">
                      <a:miter lim="400000"/>
                    </a:lnB>
                    <a:solidFill>
                      <a:srgbClr val="D8D8D8"/>
                    </a:solidFill>
                  </a:tcPr>
                </a:tc>
                <a:tc>
                  <a:txBody>
                    <a:bodyPr/>
                    <a:lstStyle/>
                    <a:p>
                      <a:pPr algn="l">
                        <a:lnSpc>
                          <a:spcPct val="115000"/>
                        </a:lnSpc>
                        <a:defRPr sz="1800"/>
                      </a:pPr>
                      <a:r>
                        <a:rPr sz="1100">
                          <a:latin typeface="+mj-lt"/>
                          <a:ea typeface="+mj-ea"/>
                          <a:cs typeface="+mj-cs"/>
                          <a:sym typeface="Calibri"/>
                        </a:rPr>
                        <a:t>-</a:t>
                      </a:r>
                    </a:p>
                  </a:txBody>
                  <a:tcPr marL="0" marR="0" marT="0" marB="0" anchor="t" anchorCtr="0" horzOverflow="overflow">
                    <a:lnL w="12700">
                      <a:miter lim="400000"/>
                    </a:lnL>
                    <a:lnR w="12700">
                      <a:miter lim="400000"/>
                    </a:lnR>
                    <a:lnT w="12700">
                      <a:miter lim="400000"/>
                    </a:lnT>
                    <a:lnB w="12700">
                      <a:miter lim="400000"/>
                    </a:lnB>
                    <a:solidFill>
                      <a:srgbClr val="D8D8D8"/>
                    </a:solidFill>
                  </a:tcPr>
                </a:tc>
                <a:tc>
                  <a:txBody>
                    <a:bodyPr/>
                    <a:lstStyle/>
                    <a:p>
                      <a:pPr algn="l">
                        <a:lnSpc>
                          <a:spcPct val="115000"/>
                        </a:lnSpc>
                        <a:defRPr sz="1100">
                          <a:latin typeface="+mj-lt"/>
                          <a:ea typeface="+mj-ea"/>
                          <a:cs typeface="+mj-cs"/>
                          <a:sym typeface="Calibri"/>
                        </a:defRPr>
                      </a:pPr>
                      <a:r>
                        <a:t>17.43%</a:t>
                      </a:r>
                    </a:p>
                    <a:p>
                      <a:pPr algn="l">
                        <a:lnSpc>
                          <a:spcPct val="115000"/>
                        </a:lnSpc>
                        <a:defRPr sz="1100">
                          <a:latin typeface="+mj-lt"/>
                          <a:ea typeface="+mj-ea"/>
                          <a:cs typeface="+mj-cs"/>
                          <a:sym typeface="Calibri"/>
                        </a:defRPr>
                      </a:pPr>
                      <a:r>
                        <a:t>(2962)</a:t>
                      </a:r>
                    </a:p>
                  </a:txBody>
                  <a:tcPr marL="0" marR="0" marT="0" marB="0" anchor="t" anchorCtr="0" horzOverflow="overflow">
                    <a:lnL w="12700">
                      <a:miter lim="400000"/>
                    </a:lnL>
                    <a:lnR w="12700">
                      <a:miter lim="400000"/>
                    </a:lnR>
                    <a:lnT w="12700">
                      <a:miter lim="400000"/>
                    </a:lnT>
                    <a:lnB w="12700">
                      <a:miter lim="400000"/>
                    </a:lnB>
                    <a:solidFill>
                      <a:srgbClr val="D8D8D8"/>
                    </a:solidFill>
                  </a:tcPr>
                </a:tc>
                <a:tc>
                  <a:txBody>
                    <a:bodyPr/>
                    <a:lstStyle/>
                    <a:p>
                      <a:pPr algn="l">
                        <a:lnSpc>
                          <a:spcPct val="115000"/>
                        </a:lnSpc>
                        <a:defRPr sz="1100">
                          <a:latin typeface="+mj-lt"/>
                          <a:ea typeface="+mj-ea"/>
                          <a:cs typeface="+mj-cs"/>
                          <a:sym typeface="Calibri"/>
                        </a:defRPr>
                      </a:pPr>
                      <a:r>
                        <a:t>6.40%</a:t>
                      </a:r>
                    </a:p>
                    <a:p>
                      <a:pPr algn="l">
                        <a:lnSpc>
                          <a:spcPct val="115000"/>
                        </a:lnSpc>
                        <a:defRPr sz="1100">
                          <a:latin typeface="+mj-lt"/>
                          <a:ea typeface="+mj-ea"/>
                          <a:cs typeface="+mj-cs"/>
                          <a:sym typeface="Calibri"/>
                        </a:defRPr>
                      </a:pPr>
                      <a:r>
                        <a:t>(1088)</a:t>
                      </a:r>
                    </a:p>
                  </a:txBody>
                  <a:tcPr marL="0" marR="0" marT="0" marB="0" anchor="t" anchorCtr="0" horzOverflow="overflow">
                    <a:lnL w="12700">
                      <a:miter lim="400000"/>
                    </a:lnL>
                    <a:lnR w="12700">
                      <a:miter lim="400000"/>
                    </a:lnR>
                    <a:lnT w="12700">
                      <a:miter lim="400000"/>
                    </a:lnT>
                    <a:lnB w="12700">
                      <a:miter lim="400000"/>
                    </a:lnB>
                    <a:solidFill>
                      <a:srgbClr val="D8D8D8"/>
                    </a:solidFill>
                  </a:tcPr>
                </a:tc>
                <a:tc>
                  <a:txBody>
                    <a:bodyPr/>
                    <a:lstStyle/>
                    <a:p>
                      <a:pPr algn="l">
                        <a:lnSpc>
                          <a:spcPct val="115000"/>
                        </a:lnSpc>
                        <a:defRPr sz="1100">
                          <a:latin typeface="+mj-lt"/>
                          <a:ea typeface="+mj-ea"/>
                          <a:cs typeface="+mj-cs"/>
                          <a:sym typeface="Calibri"/>
                        </a:defRPr>
                      </a:pPr>
                      <a:r>
                        <a:t>11.94%</a:t>
                      </a:r>
                    </a:p>
                    <a:p>
                      <a:pPr algn="l">
                        <a:lnSpc>
                          <a:spcPct val="115000"/>
                        </a:lnSpc>
                        <a:defRPr sz="1100">
                          <a:latin typeface="+mj-lt"/>
                          <a:ea typeface="+mj-ea"/>
                          <a:cs typeface="+mj-cs"/>
                          <a:sym typeface="Calibri"/>
                        </a:defRPr>
                      </a:pPr>
                      <a:r>
                        <a:t>(2029)</a:t>
                      </a:r>
                    </a:p>
                  </a:txBody>
                  <a:tcPr marL="0" marR="0" marT="0" marB="0" anchor="t" anchorCtr="0" horzOverflow="overflow">
                    <a:lnL w="12700">
                      <a:miter lim="400000"/>
                    </a:lnL>
                    <a:lnR w="12700">
                      <a:miter lim="400000"/>
                    </a:lnR>
                    <a:lnT w="12700">
                      <a:miter lim="400000"/>
                    </a:lnT>
                    <a:lnB w="12700">
                      <a:miter lim="400000"/>
                    </a:lnB>
                    <a:solidFill>
                      <a:srgbClr val="D8D8D8"/>
                    </a:solidFill>
                  </a:tcPr>
                </a:tc>
                <a:tc>
                  <a:txBody>
                    <a:bodyPr/>
                    <a:lstStyle/>
                    <a:p>
                      <a:pPr algn="l">
                        <a:lnSpc>
                          <a:spcPct val="115000"/>
                        </a:lnSpc>
                        <a:defRPr sz="1100">
                          <a:latin typeface="+mj-lt"/>
                          <a:ea typeface="+mj-ea"/>
                          <a:cs typeface="+mj-cs"/>
                          <a:sym typeface="Calibri"/>
                        </a:defRPr>
                      </a:pPr>
                      <a:r>
                        <a:t>2.22%</a:t>
                      </a:r>
                    </a:p>
                    <a:p>
                      <a:pPr algn="l">
                        <a:lnSpc>
                          <a:spcPct val="115000"/>
                        </a:lnSpc>
                        <a:defRPr sz="1100">
                          <a:latin typeface="+mj-lt"/>
                          <a:ea typeface="+mj-ea"/>
                          <a:cs typeface="+mj-cs"/>
                          <a:sym typeface="Calibri"/>
                        </a:defRPr>
                      </a:pPr>
                      <a:r>
                        <a:t>(378)</a:t>
                      </a:r>
                    </a:p>
                  </a:txBody>
                  <a:tcPr marL="0" marR="0" marT="0" marB="0" anchor="t" anchorCtr="0" horzOverflow="overflow">
                    <a:lnL w="12700">
                      <a:miter lim="400000"/>
                    </a:lnL>
                    <a:lnR w="12700">
                      <a:miter lim="400000"/>
                    </a:lnR>
                    <a:lnT w="12700">
                      <a:miter lim="400000"/>
                    </a:lnT>
                    <a:lnB w="12700">
                      <a:miter lim="400000"/>
                    </a:lnB>
                    <a:solidFill>
                      <a:srgbClr val="D8D8D8"/>
                    </a:solidFill>
                  </a:tcPr>
                </a:tc>
              </a:tr>
              <a:tr h="275590">
                <a:tc>
                  <a:txBody>
                    <a:bodyPr/>
                    <a:lstStyle/>
                    <a:p>
                      <a:pPr algn="l">
                        <a:lnSpc>
                          <a:spcPct val="115000"/>
                        </a:lnSpc>
                        <a:defRPr b="0" sz="1800">
                          <a:solidFill>
                            <a:srgbClr val="000000"/>
                          </a:solidFill>
                        </a:defRPr>
                      </a:pPr>
                      <a:r>
                        <a:rPr sz="1100">
                          <a:solidFill>
                            <a:srgbClr val="FFFFFF"/>
                          </a:solidFill>
                          <a:latin typeface="+mj-lt"/>
                          <a:ea typeface="+mj-ea"/>
                          <a:cs typeface="+mj-cs"/>
                          <a:sym typeface="Calibri"/>
                        </a:rPr>
                        <a:t>Το Ποτάμι</a:t>
                      </a:r>
                    </a:p>
                  </a:txBody>
                  <a:tcPr marL="0" marR="0" marT="0" marB="0" anchor="t" anchorCtr="0" horzOverflow="overflow">
                    <a:lnL w="12700">
                      <a:miter lim="400000"/>
                    </a:lnL>
                    <a:lnR w="12700">
                      <a:miter lim="400000"/>
                    </a:lnR>
                    <a:lnT w="12700">
                      <a:miter lim="400000"/>
                    </a:lnT>
                    <a:lnB w="12700">
                      <a:miter lim="400000"/>
                    </a:lnB>
                    <a:solidFill>
                      <a:srgbClr val="4F81BD"/>
                    </a:solidFill>
                  </a:tcPr>
                </a:tc>
                <a:tc>
                  <a:txBody>
                    <a:bodyPr/>
                    <a:lstStyle/>
                    <a:p>
                      <a:pPr algn="l">
                        <a:lnSpc>
                          <a:spcPct val="115000"/>
                        </a:lnSpc>
                        <a:defRPr b="1" sz="1100">
                          <a:latin typeface="+mj-lt"/>
                          <a:ea typeface="+mj-ea"/>
                          <a:cs typeface="+mj-cs"/>
                          <a:sym typeface="Calibri"/>
                        </a:defRPr>
                      </a:pPr>
                      <a:r>
                        <a:t>28.99%</a:t>
                      </a:r>
                    </a:p>
                    <a:p>
                      <a:pPr algn="l">
                        <a:lnSpc>
                          <a:spcPct val="115000"/>
                        </a:lnSpc>
                        <a:defRPr b="1" sz="1100">
                          <a:latin typeface="+mj-lt"/>
                          <a:ea typeface="+mj-ea"/>
                          <a:cs typeface="+mj-cs"/>
                          <a:sym typeface="Calibri"/>
                        </a:defRPr>
                      </a:pPr>
                      <a:r>
                        <a:t>(3719)</a:t>
                      </a:r>
                    </a:p>
                  </a:txBody>
                  <a:tcPr marL="0" marR="0" marT="0" marB="0" anchor="t" anchorCtr="0" horzOverflow="overflow">
                    <a:lnL w="12700">
                      <a:miter lim="400000"/>
                    </a:lnL>
                    <a:lnR w="12700">
                      <a:miter lim="400000"/>
                    </a:lnR>
                    <a:lnT w="12700">
                      <a:miter lim="400000"/>
                    </a:lnT>
                    <a:lnB w="12700">
                      <a:miter lim="400000"/>
                    </a:lnB>
                    <a:noFill/>
                  </a:tcPr>
                </a:tc>
                <a:tc>
                  <a:txBody>
                    <a:bodyPr/>
                    <a:lstStyle/>
                    <a:p>
                      <a:pPr algn="l">
                        <a:lnSpc>
                          <a:spcPct val="115000"/>
                        </a:lnSpc>
                        <a:defRPr sz="1100">
                          <a:latin typeface="+mj-lt"/>
                          <a:ea typeface="+mj-ea"/>
                          <a:cs typeface="+mj-cs"/>
                          <a:sym typeface="Calibri"/>
                        </a:defRPr>
                      </a:pPr>
                      <a:r>
                        <a:t>25.62%</a:t>
                      </a:r>
                    </a:p>
                    <a:p>
                      <a:pPr algn="l">
                        <a:lnSpc>
                          <a:spcPct val="115000"/>
                        </a:lnSpc>
                        <a:defRPr sz="1100">
                          <a:latin typeface="+mj-lt"/>
                          <a:ea typeface="+mj-ea"/>
                          <a:cs typeface="+mj-cs"/>
                          <a:sym typeface="Calibri"/>
                        </a:defRPr>
                      </a:pPr>
                      <a:r>
                        <a:t>(3287)</a:t>
                      </a:r>
                    </a:p>
                  </a:txBody>
                  <a:tcPr marL="0" marR="0" marT="0" marB="0" anchor="t" anchorCtr="0" horzOverflow="overflow">
                    <a:lnL w="12700">
                      <a:miter lim="400000"/>
                    </a:lnL>
                    <a:lnR w="12700">
                      <a:miter lim="400000"/>
                    </a:lnR>
                    <a:lnT w="12700">
                      <a:miter lim="400000"/>
                    </a:lnT>
                    <a:lnB w="12700">
                      <a:miter lim="400000"/>
                    </a:lnB>
                    <a:noFill/>
                  </a:tcPr>
                </a:tc>
                <a:tc>
                  <a:txBody>
                    <a:bodyPr/>
                    <a:lstStyle/>
                    <a:p>
                      <a:pPr algn="l">
                        <a:lnSpc>
                          <a:spcPct val="115000"/>
                        </a:lnSpc>
                        <a:defRPr sz="1100">
                          <a:latin typeface="+mj-lt"/>
                          <a:ea typeface="+mj-ea"/>
                          <a:cs typeface="+mj-cs"/>
                          <a:sym typeface="Calibri"/>
                        </a:defRPr>
                      </a:pPr>
                      <a:r>
                        <a:t>23.09%</a:t>
                      </a:r>
                    </a:p>
                    <a:p>
                      <a:pPr algn="l">
                        <a:lnSpc>
                          <a:spcPct val="115000"/>
                        </a:lnSpc>
                        <a:defRPr sz="1100">
                          <a:latin typeface="+mj-lt"/>
                          <a:ea typeface="+mj-ea"/>
                          <a:cs typeface="+mj-cs"/>
                          <a:sym typeface="Calibri"/>
                        </a:defRPr>
                      </a:pPr>
                      <a:r>
                        <a:t>(2962)</a:t>
                      </a:r>
                    </a:p>
                  </a:txBody>
                  <a:tcPr marL="0" marR="0" marT="0" marB="0" anchor="t" anchorCtr="0"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100">
                          <a:latin typeface="+mj-lt"/>
                          <a:ea typeface="+mj-ea"/>
                          <a:cs typeface="+mj-cs"/>
                          <a:sym typeface="Calibri"/>
                        </a:rPr>
                        <a:t>-</a:t>
                      </a:r>
                    </a:p>
                  </a:txBody>
                  <a:tcPr marL="0" marR="0" marT="0" marB="0" anchor="t" anchorCtr="0" horzOverflow="overflow">
                    <a:lnL w="12700">
                      <a:miter lim="400000"/>
                    </a:lnL>
                    <a:lnR w="12700">
                      <a:miter lim="400000"/>
                    </a:lnR>
                    <a:lnT w="12700">
                      <a:miter lim="400000"/>
                    </a:lnT>
                    <a:lnB w="12700">
                      <a:miter lim="400000"/>
                    </a:lnB>
                    <a:noFill/>
                  </a:tcPr>
                </a:tc>
                <a:tc>
                  <a:txBody>
                    <a:bodyPr/>
                    <a:lstStyle/>
                    <a:p>
                      <a:pPr algn="l">
                        <a:lnSpc>
                          <a:spcPct val="115000"/>
                        </a:lnSpc>
                        <a:defRPr sz="1100">
                          <a:latin typeface="+mj-lt"/>
                          <a:ea typeface="+mj-ea"/>
                          <a:cs typeface="+mj-cs"/>
                          <a:sym typeface="Calibri"/>
                        </a:defRPr>
                      </a:pPr>
                      <a:r>
                        <a:t>3.12%</a:t>
                      </a:r>
                    </a:p>
                    <a:p>
                      <a:pPr algn="l">
                        <a:lnSpc>
                          <a:spcPct val="115000"/>
                        </a:lnSpc>
                        <a:defRPr sz="1100">
                          <a:latin typeface="+mj-lt"/>
                          <a:ea typeface="+mj-ea"/>
                          <a:cs typeface="+mj-cs"/>
                          <a:sym typeface="Calibri"/>
                        </a:defRPr>
                      </a:pPr>
                      <a:r>
                        <a:t>(400)</a:t>
                      </a:r>
                    </a:p>
                  </a:txBody>
                  <a:tcPr marL="0" marR="0" marT="0" marB="0" anchor="t" anchorCtr="0" horzOverflow="overflow">
                    <a:lnL w="12700">
                      <a:miter lim="400000"/>
                    </a:lnL>
                    <a:lnR w="12700">
                      <a:miter lim="400000"/>
                    </a:lnR>
                    <a:lnT w="12700">
                      <a:miter lim="400000"/>
                    </a:lnT>
                    <a:lnB w="12700">
                      <a:miter lim="400000"/>
                    </a:lnB>
                    <a:noFill/>
                  </a:tcPr>
                </a:tc>
                <a:tc>
                  <a:txBody>
                    <a:bodyPr/>
                    <a:lstStyle/>
                    <a:p>
                      <a:pPr algn="l">
                        <a:lnSpc>
                          <a:spcPct val="115000"/>
                        </a:lnSpc>
                        <a:defRPr sz="1100">
                          <a:latin typeface="+mj-lt"/>
                          <a:ea typeface="+mj-ea"/>
                          <a:cs typeface="+mj-cs"/>
                          <a:sym typeface="Calibri"/>
                        </a:defRPr>
                      </a:pPr>
                      <a:r>
                        <a:t>8.76%</a:t>
                      </a:r>
                    </a:p>
                    <a:p>
                      <a:pPr algn="l">
                        <a:lnSpc>
                          <a:spcPct val="115000"/>
                        </a:lnSpc>
                        <a:defRPr sz="1100">
                          <a:latin typeface="+mj-lt"/>
                          <a:ea typeface="+mj-ea"/>
                          <a:cs typeface="+mj-cs"/>
                          <a:sym typeface="Calibri"/>
                        </a:defRPr>
                      </a:pPr>
                      <a:r>
                        <a:t>(1124)</a:t>
                      </a:r>
                    </a:p>
                  </a:txBody>
                  <a:tcPr marL="0" marR="0" marT="0" marB="0" anchor="t" anchorCtr="0" horzOverflow="overflow">
                    <a:lnL w="12700">
                      <a:miter lim="400000"/>
                    </a:lnL>
                    <a:lnR w="12700">
                      <a:miter lim="400000"/>
                    </a:lnR>
                    <a:lnT w="12700">
                      <a:miter lim="400000"/>
                    </a:lnT>
                    <a:lnB w="12700">
                      <a:miter lim="400000"/>
                    </a:lnB>
                    <a:noFill/>
                  </a:tcPr>
                </a:tc>
                <a:tc>
                  <a:txBody>
                    <a:bodyPr/>
                    <a:lstStyle/>
                    <a:p>
                      <a:pPr algn="l">
                        <a:lnSpc>
                          <a:spcPct val="115000"/>
                        </a:lnSpc>
                        <a:defRPr sz="1100">
                          <a:latin typeface="+mj-lt"/>
                          <a:ea typeface="+mj-ea"/>
                          <a:cs typeface="+mj-cs"/>
                          <a:sym typeface="Calibri"/>
                        </a:defRPr>
                      </a:pPr>
                      <a:r>
                        <a:t>1.24%</a:t>
                      </a:r>
                    </a:p>
                    <a:p>
                      <a:pPr algn="l">
                        <a:lnSpc>
                          <a:spcPct val="115000"/>
                        </a:lnSpc>
                        <a:defRPr sz="1100">
                          <a:latin typeface="+mj-lt"/>
                          <a:ea typeface="+mj-ea"/>
                          <a:cs typeface="+mj-cs"/>
                          <a:sym typeface="Calibri"/>
                        </a:defRPr>
                      </a:pPr>
                      <a:r>
                        <a:t>(159)</a:t>
                      </a:r>
                    </a:p>
                  </a:txBody>
                  <a:tcPr marL="0" marR="0" marT="0" marB="0" anchor="t" anchorCtr="0" horzOverflow="overflow">
                    <a:lnL w="12700">
                      <a:miter lim="400000"/>
                    </a:lnL>
                    <a:lnR w="12700">
                      <a:miter lim="400000"/>
                    </a:lnR>
                    <a:lnT w="12700">
                      <a:miter lim="400000"/>
                    </a:lnT>
                    <a:lnB w="12700">
                      <a:miter lim="400000"/>
                    </a:lnB>
                    <a:noFill/>
                  </a:tcPr>
                </a:tc>
              </a:tr>
              <a:tr h="535940">
                <a:tc>
                  <a:txBody>
                    <a:bodyPr/>
                    <a:lstStyle/>
                    <a:p>
                      <a:pPr algn="l">
                        <a:lnSpc>
                          <a:spcPct val="115000"/>
                        </a:lnSpc>
                        <a:defRPr b="0" sz="1800">
                          <a:solidFill>
                            <a:srgbClr val="000000"/>
                          </a:solidFill>
                        </a:defRPr>
                      </a:pPr>
                      <a:r>
                        <a:rPr sz="1100">
                          <a:solidFill>
                            <a:srgbClr val="FFFFFF"/>
                          </a:solidFill>
                          <a:latin typeface="+mj-lt"/>
                          <a:ea typeface="+mj-ea"/>
                          <a:cs typeface="+mj-cs"/>
                          <a:sym typeface="Calibri"/>
                        </a:rPr>
                        <a:t>Χρυσή Αυγή</a:t>
                      </a:r>
                    </a:p>
                  </a:txBody>
                  <a:tcPr marL="0" marR="0" marT="0" marB="0" anchor="t" anchorCtr="0" horzOverflow="overflow">
                    <a:lnL w="12700">
                      <a:miter lim="400000"/>
                    </a:lnL>
                    <a:lnR w="12700">
                      <a:miter lim="400000"/>
                    </a:lnR>
                    <a:lnT w="12700">
                      <a:miter lim="400000"/>
                    </a:lnT>
                    <a:lnB w="12700">
                      <a:miter lim="400000"/>
                    </a:lnB>
                    <a:solidFill>
                      <a:srgbClr val="4F81BD"/>
                    </a:solidFill>
                  </a:tcPr>
                </a:tc>
                <a:tc>
                  <a:txBody>
                    <a:bodyPr/>
                    <a:lstStyle/>
                    <a:p>
                      <a:pPr algn="l">
                        <a:lnSpc>
                          <a:spcPct val="115000"/>
                        </a:lnSpc>
                        <a:defRPr sz="1100">
                          <a:latin typeface="+mj-lt"/>
                          <a:ea typeface="+mj-ea"/>
                          <a:cs typeface="+mj-cs"/>
                          <a:sym typeface="Calibri"/>
                        </a:defRPr>
                      </a:pPr>
                      <a:r>
                        <a:t>17.58%</a:t>
                      </a:r>
                    </a:p>
                    <a:p>
                      <a:pPr algn="l">
                        <a:lnSpc>
                          <a:spcPct val="115000"/>
                        </a:lnSpc>
                        <a:defRPr sz="1100">
                          <a:latin typeface="+mj-lt"/>
                          <a:ea typeface="+mj-ea"/>
                          <a:cs typeface="+mj-cs"/>
                          <a:sym typeface="Calibri"/>
                        </a:defRPr>
                      </a:pPr>
                      <a:r>
                        <a:t>(1120)</a:t>
                      </a:r>
                    </a:p>
                  </a:txBody>
                  <a:tcPr marL="0" marR="0" marT="0" marB="0" anchor="t" anchorCtr="0" horzOverflow="overflow">
                    <a:lnL w="12700">
                      <a:miter lim="400000"/>
                    </a:lnL>
                    <a:lnR w="12700">
                      <a:miter lim="400000"/>
                    </a:lnR>
                    <a:lnT w="12700">
                      <a:miter lim="400000"/>
                    </a:lnT>
                    <a:lnB w="12700">
                      <a:miter lim="400000"/>
                    </a:lnB>
                    <a:solidFill>
                      <a:srgbClr val="D8D8D8"/>
                    </a:solidFill>
                  </a:tcPr>
                </a:tc>
                <a:tc>
                  <a:txBody>
                    <a:bodyPr/>
                    <a:lstStyle/>
                    <a:p>
                      <a:pPr algn="l">
                        <a:lnSpc>
                          <a:spcPct val="115000"/>
                        </a:lnSpc>
                        <a:defRPr b="1" sz="1100">
                          <a:latin typeface="+mj-lt"/>
                          <a:ea typeface="+mj-ea"/>
                          <a:cs typeface="+mj-cs"/>
                          <a:sym typeface="Calibri"/>
                        </a:defRPr>
                      </a:pPr>
                      <a:r>
                        <a:t>22.58%</a:t>
                      </a:r>
                    </a:p>
                    <a:p>
                      <a:pPr algn="l">
                        <a:lnSpc>
                          <a:spcPct val="115000"/>
                        </a:lnSpc>
                        <a:defRPr b="1" sz="1100">
                          <a:latin typeface="+mj-lt"/>
                          <a:ea typeface="+mj-ea"/>
                          <a:cs typeface="+mj-cs"/>
                          <a:sym typeface="Calibri"/>
                        </a:defRPr>
                      </a:pPr>
                      <a:r>
                        <a:t>(1439)</a:t>
                      </a:r>
                    </a:p>
                  </a:txBody>
                  <a:tcPr marL="0" marR="0" marT="0" marB="0" anchor="t" anchorCtr="0" horzOverflow="overflow">
                    <a:lnL w="12700">
                      <a:miter lim="400000"/>
                    </a:lnL>
                    <a:lnR w="12700">
                      <a:miter lim="400000"/>
                    </a:lnR>
                    <a:lnT w="12700">
                      <a:miter lim="400000"/>
                    </a:lnT>
                    <a:lnB w="12700">
                      <a:miter lim="400000"/>
                    </a:lnB>
                    <a:solidFill>
                      <a:srgbClr val="D8D8D8"/>
                    </a:solidFill>
                  </a:tcPr>
                </a:tc>
                <a:tc>
                  <a:txBody>
                    <a:bodyPr/>
                    <a:lstStyle/>
                    <a:p>
                      <a:pPr algn="l">
                        <a:lnSpc>
                          <a:spcPct val="115000"/>
                        </a:lnSpc>
                        <a:defRPr sz="1100">
                          <a:latin typeface="+mj-lt"/>
                          <a:ea typeface="+mj-ea"/>
                          <a:cs typeface="+mj-cs"/>
                          <a:sym typeface="Calibri"/>
                        </a:defRPr>
                      </a:pPr>
                      <a:r>
                        <a:t>17.07%</a:t>
                      </a:r>
                    </a:p>
                    <a:p>
                      <a:pPr algn="l">
                        <a:lnSpc>
                          <a:spcPct val="115000"/>
                        </a:lnSpc>
                        <a:defRPr sz="1100">
                          <a:latin typeface="+mj-lt"/>
                          <a:ea typeface="+mj-ea"/>
                          <a:cs typeface="+mj-cs"/>
                          <a:sym typeface="Calibri"/>
                        </a:defRPr>
                      </a:pPr>
                      <a:r>
                        <a:t>(1088)</a:t>
                      </a:r>
                    </a:p>
                  </a:txBody>
                  <a:tcPr marL="0" marR="0" marT="0" marB="0" anchor="t" anchorCtr="0" horzOverflow="overflow">
                    <a:lnL w="12700">
                      <a:miter lim="400000"/>
                    </a:lnL>
                    <a:lnR w="12700">
                      <a:miter lim="400000"/>
                    </a:lnR>
                    <a:lnT w="12700">
                      <a:miter lim="400000"/>
                    </a:lnT>
                    <a:lnB w="12700">
                      <a:miter lim="400000"/>
                    </a:lnB>
                    <a:solidFill>
                      <a:srgbClr val="D8D8D8"/>
                    </a:solidFill>
                  </a:tcPr>
                </a:tc>
                <a:tc>
                  <a:txBody>
                    <a:bodyPr/>
                    <a:lstStyle/>
                    <a:p>
                      <a:pPr algn="l">
                        <a:lnSpc>
                          <a:spcPct val="115000"/>
                        </a:lnSpc>
                        <a:defRPr sz="1100">
                          <a:latin typeface="+mj-lt"/>
                          <a:ea typeface="+mj-ea"/>
                          <a:cs typeface="+mj-cs"/>
                          <a:sym typeface="Calibri"/>
                        </a:defRPr>
                      </a:pPr>
                      <a:r>
                        <a:t>6.28%</a:t>
                      </a:r>
                    </a:p>
                    <a:p>
                      <a:pPr algn="l">
                        <a:lnSpc>
                          <a:spcPct val="115000"/>
                        </a:lnSpc>
                        <a:defRPr sz="1100">
                          <a:latin typeface="+mj-lt"/>
                          <a:ea typeface="+mj-ea"/>
                          <a:cs typeface="+mj-cs"/>
                          <a:sym typeface="Calibri"/>
                        </a:defRPr>
                      </a:pPr>
                      <a:r>
                        <a:t>(400)</a:t>
                      </a:r>
                    </a:p>
                  </a:txBody>
                  <a:tcPr marL="0" marR="0" marT="0" marB="0" anchor="t" anchorCtr="0" horzOverflow="overflow">
                    <a:lnL w="12700">
                      <a:miter lim="400000"/>
                    </a:lnL>
                    <a:lnR w="12700">
                      <a:miter lim="400000"/>
                    </a:lnR>
                    <a:lnT w="12700">
                      <a:miter lim="400000"/>
                    </a:lnT>
                    <a:lnB w="12700">
                      <a:miter lim="400000"/>
                    </a:lnB>
                    <a:solidFill>
                      <a:srgbClr val="D8D8D8"/>
                    </a:solidFill>
                  </a:tcPr>
                </a:tc>
                <a:tc>
                  <a:txBody>
                    <a:bodyPr/>
                    <a:lstStyle/>
                    <a:p>
                      <a:pPr algn="l">
                        <a:lnSpc>
                          <a:spcPct val="115000"/>
                        </a:lnSpc>
                        <a:defRPr sz="1800"/>
                      </a:pPr>
                      <a:r>
                        <a:rPr sz="1100">
                          <a:latin typeface="+mj-lt"/>
                          <a:ea typeface="+mj-ea"/>
                          <a:cs typeface="+mj-cs"/>
                          <a:sym typeface="Calibri"/>
                        </a:rPr>
                        <a:t>-</a:t>
                      </a:r>
                    </a:p>
                  </a:txBody>
                  <a:tcPr marL="0" marR="0" marT="0" marB="0" anchor="t" anchorCtr="0" horzOverflow="overflow">
                    <a:lnL w="12700">
                      <a:miter lim="400000"/>
                    </a:lnL>
                    <a:lnR w="12700">
                      <a:miter lim="400000"/>
                    </a:lnR>
                    <a:lnT w="12700">
                      <a:miter lim="400000"/>
                    </a:lnT>
                    <a:lnB w="12700">
                      <a:miter lim="400000"/>
                    </a:lnB>
                    <a:solidFill>
                      <a:srgbClr val="D8D8D8"/>
                    </a:solidFill>
                  </a:tcPr>
                </a:tc>
                <a:tc>
                  <a:txBody>
                    <a:bodyPr/>
                    <a:lstStyle/>
                    <a:p>
                      <a:pPr algn="l">
                        <a:lnSpc>
                          <a:spcPct val="115000"/>
                        </a:lnSpc>
                        <a:defRPr sz="1100">
                          <a:latin typeface="+mj-lt"/>
                          <a:ea typeface="+mj-ea"/>
                          <a:cs typeface="+mj-cs"/>
                          <a:sym typeface="Calibri"/>
                        </a:defRPr>
                      </a:pPr>
                      <a:r>
                        <a:t>11.27%</a:t>
                      </a:r>
                    </a:p>
                    <a:p>
                      <a:pPr algn="l">
                        <a:lnSpc>
                          <a:spcPct val="115000"/>
                        </a:lnSpc>
                        <a:defRPr sz="1100">
                          <a:latin typeface="+mj-lt"/>
                          <a:ea typeface="+mj-ea"/>
                          <a:cs typeface="+mj-cs"/>
                          <a:sym typeface="Calibri"/>
                        </a:defRPr>
                      </a:pPr>
                      <a:r>
                        <a:t>(718)</a:t>
                      </a:r>
                    </a:p>
                  </a:txBody>
                  <a:tcPr marL="0" marR="0" marT="0" marB="0" anchor="t" anchorCtr="0" horzOverflow="overflow">
                    <a:lnL w="12700">
                      <a:miter lim="400000"/>
                    </a:lnL>
                    <a:lnR w="12700">
                      <a:miter lim="400000"/>
                    </a:lnR>
                    <a:lnT w="12700">
                      <a:miter lim="400000"/>
                    </a:lnT>
                    <a:lnB w="12700">
                      <a:miter lim="400000"/>
                    </a:lnB>
                    <a:solidFill>
                      <a:srgbClr val="D8D8D8"/>
                    </a:solidFill>
                  </a:tcPr>
                </a:tc>
                <a:tc>
                  <a:txBody>
                    <a:bodyPr/>
                    <a:lstStyle/>
                    <a:p>
                      <a:pPr algn="l">
                        <a:lnSpc>
                          <a:spcPct val="115000"/>
                        </a:lnSpc>
                        <a:defRPr sz="1100">
                          <a:latin typeface="+mj-lt"/>
                          <a:ea typeface="+mj-ea"/>
                          <a:cs typeface="+mj-cs"/>
                          <a:sym typeface="Calibri"/>
                        </a:defRPr>
                      </a:pPr>
                      <a:r>
                        <a:t>1.40%</a:t>
                      </a:r>
                    </a:p>
                    <a:p>
                      <a:pPr algn="l">
                        <a:lnSpc>
                          <a:spcPct val="115000"/>
                        </a:lnSpc>
                        <a:defRPr sz="1100">
                          <a:latin typeface="+mj-lt"/>
                          <a:ea typeface="+mj-ea"/>
                          <a:cs typeface="+mj-cs"/>
                          <a:sym typeface="Calibri"/>
                        </a:defRPr>
                      </a:pPr>
                      <a:r>
                        <a:t>(89)</a:t>
                      </a:r>
                    </a:p>
                  </a:txBody>
                  <a:tcPr marL="0" marR="0" marT="0" marB="0" anchor="t" anchorCtr="0" horzOverflow="overflow">
                    <a:lnL w="12700">
                      <a:miter lim="400000"/>
                    </a:lnL>
                    <a:lnR w="12700">
                      <a:miter lim="400000"/>
                    </a:lnR>
                    <a:lnT w="12700">
                      <a:miter lim="400000"/>
                    </a:lnT>
                    <a:lnB w="12700">
                      <a:miter lim="400000"/>
                    </a:lnB>
                    <a:solidFill>
                      <a:srgbClr val="D8D8D8"/>
                    </a:solidFill>
                  </a:tcPr>
                </a:tc>
              </a:tr>
              <a:tr h="275590">
                <a:tc>
                  <a:txBody>
                    <a:bodyPr/>
                    <a:lstStyle/>
                    <a:p>
                      <a:pPr algn="l">
                        <a:lnSpc>
                          <a:spcPct val="115000"/>
                        </a:lnSpc>
                        <a:defRPr b="0" sz="1800">
                          <a:solidFill>
                            <a:srgbClr val="000000"/>
                          </a:solidFill>
                        </a:defRPr>
                      </a:pPr>
                      <a:r>
                        <a:rPr sz="1100">
                          <a:solidFill>
                            <a:srgbClr val="FFFFFF"/>
                          </a:solidFill>
                          <a:latin typeface="+mj-lt"/>
                          <a:ea typeface="+mj-ea"/>
                          <a:cs typeface="+mj-cs"/>
                          <a:sym typeface="Calibri"/>
                        </a:rPr>
                        <a:t>ΑΝΕΛ</a:t>
                      </a:r>
                    </a:p>
                  </a:txBody>
                  <a:tcPr marL="0" marR="0" marT="0" marB="0" anchor="t" anchorCtr="0" horzOverflow="overflow">
                    <a:lnL w="12700">
                      <a:miter lim="400000"/>
                    </a:lnL>
                    <a:lnR w="12700">
                      <a:miter lim="400000"/>
                    </a:lnR>
                    <a:lnT w="12700">
                      <a:miter lim="400000"/>
                    </a:lnT>
                    <a:lnB w="12700">
                      <a:miter lim="400000"/>
                    </a:lnB>
                    <a:solidFill>
                      <a:srgbClr val="4F81BD"/>
                    </a:solidFill>
                  </a:tcPr>
                </a:tc>
                <a:tc>
                  <a:txBody>
                    <a:bodyPr/>
                    <a:lstStyle/>
                    <a:p>
                      <a:pPr algn="l">
                        <a:lnSpc>
                          <a:spcPct val="115000"/>
                        </a:lnSpc>
                        <a:defRPr b="1" sz="1100">
                          <a:latin typeface="+mj-lt"/>
                          <a:ea typeface="+mj-ea"/>
                          <a:cs typeface="+mj-cs"/>
                          <a:sym typeface="Calibri"/>
                        </a:defRPr>
                      </a:pPr>
                      <a:r>
                        <a:t>44.63%</a:t>
                      </a:r>
                    </a:p>
                    <a:p>
                      <a:pPr algn="l">
                        <a:lnSpc>
                          <a:spcPct val="115000"/>
                        </a:lnSpc>
                        <a:defRPr b="1" sz="1100">
                          <a:latin typeface="+mj-lt"/>
                          <a:ea typeface="+mj-ea"/>
                          <a:cs typeface="+mj-cs"/>
                          <a:sym typeface="Calibri"/>
                        </a:defRPr>
                      </a:pPr>
                      <a:r>
                        <a:t>(2512)</a:t>
                      </a:r>
                    </a:p>
                  </a:txBody>
                  <a:tcPr marL="0" marR="0" marT="0" marB="0" anchor="t" anchorCtr="0" horzOverflow="overflow">
                    <a:lnL w="12700">
                      <a:miter lim="400000"/>
                    </a:lnL>
                    <a:lnR w="12700">
                      <a:miter lim="400000"/>
                    </a:lnR>
                    <a:lnT w="12700">
                      <a:miter lim="400000"/>
                    </a:lnT>
                    <a:lnB w="12700">
                      <a:miter lim="400000"/>
                    </a:lnB>
                    <a:noFill/>
                  </a:tcPr>
                </a:tc>
                <a:tc>
                  <a:txBody>
                    <a:bodyPr/>
                    <a:lstStyle/>
                    <a:p>
                      <a:pPr algn="l">
                        <a:lnSpc>
                          <a:spcPct val="115000"/>
                        </a:lnSpc>
                        <a:defRPr sz="1100">
                          <a:latin typeface="+mj-lt"/>
                          <a:ea typeface="+mj-ea"/>
                          <a:cs typeface="+mj-cs"/>
                          <a:sym typeface="Calibri"/>
                        </a:defRPr>
                      </a:pPr>
                      <a:r>
                        <a:t>42.54%</a:t>
                      </a:r>
                    </a:p>
                    <a:p>
                      <a:pPr algn="l">
                        <a:lnSpc>
                          <a:spcPct val="115000"/>
                        </a:lnSpc>
                        <a:defRPr sz="1100">
                          <a:latin typeface="+mj-lt"/>
                          <a:ea typeface="+mj-ea"/>
                          <a:cs typeface="+mj-cs"/>
                          <a:sym typeface="Calibri"/>
                        </a:defRPr>
                      </a:pPr>
                      <a:r>
                        <a:t>(2394)</a:t>
                      </a:r>
                    </a:p>
                  </a:txBody>
                  <a:tcPr marL="0" marR="0" marT="0" marB="0" anchor="t" anchorCtr="0" horzOverflow="overflow">
                    <a:lnL w="12700">
                      <a:miter lim="400000"/>
                    </a:lnL>
                    <a:lnR w="12700">
                      <a:miter lim="400000"/>
                    </a:lnR>
                    <a:lnT w="12700">
                      <a:miter lim="400000"/>
                    </a:lnT>
                    <a:lnB w="12700">
                      <a:miter lim="400000"/>
                    </a:lnB>
                    <a:noFill/>
                  </a:tcPr>
                </a:tc>
                <a:tc>
                  <a:txBody>
                    <a:bodyPr/>
                    <a:lstStyle/>
                    <a:p>
                      <a:pPr algn="l">
                        <a:lnSpc>
                          <a:spcPct val="115000"/>
                        </a:lnSpc>
                        <a:defRPr sz="1100">
                          <a:latin typeface="+mj-lt"/>
                          <a:ea typeface="+mj-ea"/>
                          <a:cs typeface="+mj-cs"/>
                          <a:sym typeface="Calibri"/>
                        </a:defRPr>
                      </a:pPr>
                      <a:r>
                        <a:t>36.05%</a:t>
                      </a:r>
                    </a:p>
                    <a:p>
                      <a:pPr algn="l">
                        <a:lnSpc>
                          <a:spcPct val="115000"/>
                        </a:lnSpc>
                        <a:defRPr sz="1100">
                          <a:latin typeface="+mj-lt"/>
                          <a:ea typeface="+mj-ea"/>
                          <a:cs typeface="+mj-cs"/>
                          <a:sym typeface="Calibri"/>
                        </a:defRPr>
                      </a:pPr>
                      <a:r>
                        <a:t>(2029)</a:t>
                      </a:r>
                    </a:p>
                  </a:txBody>
                  <a:tcPr marL="0" marR="0" marT="0" marB="0" anchor="t" anchorCtr="0" horzOverflow="overflow">
                    <a:lnL w="12700">
                      <a:miter lim="400000"/>
                    </a:lnL>
                    <a:lnR w="12700">
                      <a:miter lim="400000"/>
                    </a:lnR>
                    <a:lnT w="12700">
                      <a:miter lim="400000"/>
                    </a:lnT>
                    <a:lnB w="12700">
                      <a:miter lim="400000"/>
                    </a:lnB>
                    <a:noFill/>
                  </a:tcPr>
                </a:tc>
                <a:tc>
                  <a:txBody>
                    <a:bodyPr/>
                    <a:lstStyle/>
                    <a:p>
                      <a:pPr algn="l">
                        <a:lnSpc>
                          <a:spcPct val="115000"/>
                        </a:lnSpc>
                        <a:defRPr sz="1100">
                          <a:latin typeface="+mj-lt"/>
                          <a:ea typeface="+mj-ea"/>
                          <a:cs typeface="+mj-cs"/>
                          <a:sym typeface="Calibri"/>
                        </a:defRPr>
                      </a:pPr>
                      <a:r>
                        <a:t>19.97%</a:t>
                      </a:r>
                    </a:p>
                    <a:p>
                      <a:pPr algn="l">
                        <a:lnSpc>
                          <a:spcPct val="115000"/>
                        </a:lnSpc>
                        <a:defRPr sz="1100">
                          <a:latin typeface="+mj-lt"/>
                          <a:ea typeface="+mj-ea"/>
                          <a:cs typeface="+mj-cs"/>
                          <a:sym typeface="Calibri"/>
                        </a:defRPr>
                      </a:pPr>
                      <a:r>
                        <a:t>(1124)</a:t>
                      </a:r>
                    </a:p>
                  </a:txBody>
                  <a:tcPr marL="0" marR="0" marT="0" marB="0" anchor="t" anchorCtr="0" horzOverflow="overflow">
                    <a:lnL w="12700">
                      <a:miter lim="400000"/>
                    </a:lnL>
                    <a:lnR w="12700">
                      <a:miter lim="400000"/>
                    </a:lnR>
                    <a:lnT w="12700">
                      <a:miter lim="400000"/>
                    </a:lnT>
                    <a:lnB w="12700">
                      <a:miter lim="400000"/>
                    </a:lnB>
                    <a:noFill/>
                  </a:tcPr>
                </a:tc>
                <a:tc>
                  <a:txBody>
                    <a:bodyPr/>
                    <a:lstStyle/>
                    <a:p>
                      <a:pPr algn="l">
                        <a:lnSpc>
                          <a:spcPct val="115000"/>
                        </a:lnSpc>
                        <a:defRPr sz="1100">
                          <a:latin typeface="+mj-lt"/>
                          <a:ea typeface="+mj-ea"/>
                          <a:cs typeface="+mj-cs"/>
                          <a:sym typeface="Calibri"/>
                        </a:defRPr>
                      </a:pPr>
                      <a:r>
                        <a:t>12.76%</a:t>
                      </a:r>
                    </a:p>
                    <a:p>
                      <a:pPr algn="l">
                        <a:lnSpc>
                          <a:spcPct val="115000"/>
                        </a:lnSpc>
                        <a:defRPr sz="1100">
                          <a:latin typeface="+mj-lt"/>
                          <a:ea typeface="+mj-ea"/>
                          <a:cs typeface="+mj-cs"/>
                          <a:sym typeface="Calibri"/>
                        </a:defRPr>
                      </a:pPr>
                      <a:r>
                        <a:t>(718)</a:t>
                      </a:r>
                    </a:p>
                  </a:txBody>
                  <a:tcPr marL="0" marR="0" marT="0" marB="0" anchor="t" anchorCtr="0" horzOverflow="overflow">
                    <a:lnL w="12700">
                      <a:miter lim="400000"/>
                    </a:lnL>
                    <a:lnR w="12700">
                      <a:miter lim="400000"/>
                    </a:lnR>
                    <a:lnT w="12700">
                      <a:miter lim="400000"/>
                    </a:lnT>
                    <a:lnB w="12700">
                      <a:miter lim="400000"/>
                    </a:lnB>
                    <a:noFill/>
                  </a:tcPr>
                </a:tc>
                <a:tc>
                  <a:txBody>
                    <a:bodyPr/>
                    <a:lstStyle/>
                    <a:p>
                      <a:pPr algn="l">
                        <a:lnSpc>
                          <a:spcPct val="115000"/>
                        </a:lnSpc>
                        <a:defRPr sz="1800"/>
                      </a:pPr>
                      <a:r>
                        <a:rPr sz="1100">
                          <a:latin typeface="+mj-lt"/>
                          <a:ea typeface="+mj-ea"/>
                          <a:cs typeface="+mj-cs"/>
                          <a:sym typeface="Calibri"/>
                        </a:rPr>
                        <a:t>-</a:t>
                      </a:r>
                    </a:p>
                  </a:txBody>
                  <a:tcPr marL="0" marR="0" marT="0" marB="0" anchor="t" anchorCtr="0" horzOverflow="overflow">
                    <a:lnL w="12700">
                      <a:miter lim="400000"/>
                    </a:lnL>
                    <a:lnR w="12700">
                      <a:miter lim="400000"/>
                    </a:lnR>
                    <a:lnT w="12700">
                      <a:miter lim="400000"/>
                    </a:lnT>
                    <a:lnB w="12700">
                      <a:miter lim="400000"/>
                    </a:lnB>
                    <a:noFill/>
                  </a:tcPr>
                </a:tc>
                <a:tc>
                  <a:txBody>
                    <a:bodyPr/>
                    <a:lstStyle/>
                    <a:p>
                      <a:pPr algn="l">
                        <a:lnSpc>
                          <a:spcPct val="115000"/>
                        </a:lnSpc>
                        <a:defRPr sz="1100">
                          <a:latin typeface="+mj-lt"/>
                          <a:ea typeface="+mj-ea"/>
                          <a:cs typeface="+mj-cs"/>
                          <a:sym typeface="Calibri"/>
                        </a:defRPr>
                      </a:pPr>
                      <a:r>
                        <a:t>2.88%</a:t>
                      </a:r>
                    </a:p>
                    <a:p>
                      <a:pPr algn="l">
                        <a:lnSpc>
                          <a:spcPct val="115000"/>
                        </a:lnSpc>
                        <a:defRPr sz="1100">
                          <a:latin typeface="+mj-lt"/>
                          <a:ea typeface="+mj-ea"/>
                          <a:cs typeface="+mj-cs"/>
                          <a:sym typeface="Calibri"/>
                        </a:defRPr>
                      </a:pPr>
                      <a:r>
                        <a:t>(162)</a:t>
                      </a:r>
                    </a:p>
                  </a:txBody>
                  <a:tcPr marL="0" marR="0" marT="0" marB="0" anchor="t" anchorCtr="0" horzOverflow="overflow">
                    <a:lnL w="12700">
                      <a:miter lim="400000"/>
                    </a:lnL>
                    <a:lnR w="12700">
                      <a:miter lim="400000"/>
                    </a:lnR>
                    <a:lnT w="12700">
                      <a:miter lim="400000"/>
                    </a:lnT>
                    <a:lnB w="12700">
                      <a:miter lim="400000"/>
                    </a:lnB>
                    <a:noFill/>
                  </a:tcPr>
                </a:tc>
              </a:tr>
              <a:tr h="275590">
                <a:tc>
                  <a:txBody>
                    <a:bodyPr/>
                    <a:lstStyle/>
                    <a:p>
                      <a:pPr algn="l">
                        <a:lnSpc>
                          <a:spcPct val="115000"/>
                        </a:lnSpc>
                        <a:defRPr b="0" sz="1800">
                          <a:solidFill>
                            <a:srgbClr val="000000"/>
                          </a:solidFill>
                        </a:defRPr>
                      </a:pPr>
                      <a:r>
                        <a:rPr sz="1100">
                          <a:solidFill>
                            <a:srgbClr val="FFFFFF"/>
                          </a:solidFill>
                          <a:latin typeface="+mj-lt"/>
                          <a:ea typeface="+mj-ea"/>
                          <a:cs typeface="+mj-cs"/>
                          <a:sym typeface="Calibri"/>
                        </a:rPr>
                        <a:t>ΚΚΕ</a:t>
                      </a:r>
                    </a:p>
                  </a:txBody>
                  <a:tcPr marL="0" marR="0" marT="0" marB="0" anchor="t" anchorCtr="0" horzOverflow="overflow">
                    <a:lnL w="12700">
                      <a:miter lim="400000"/>
                    </a:lnL>
                    <a:lnR w="12700">
                      <a:miter lim="400000"/>
                    </a:lnR>
                    <a:lnT w="12700">
                      <a:miter lim="400000"/>
                    </a:lnT>
                    <a:lnB w="28575">
                      <a:solidFill>
                        <a:srgbClr val="000000"/>
                      </a:solidFill>
                    </a:lnB>
                    <a:solidFill>
                      <a:srgbClr val="4F81BD"/>
                    </a:solidFill>
                  </a:tcPr>
                </a:tc>
                <a:tc>
                  <a:txBody>
                    <a:bodyPr/>
                    <a:lstStyle/>
                    <a:p>
                      <a:pPr algn="l">
                        <a:lnSpc>
                          <a:spcPct val="115000"/>
                        </a:lnSpc>
                        <a:defRPr b="1" sz="1100">
                          <a:latin typeface="+mj-lt"/>
                          <a:ea typeface="+mj-ea"/>
                          <a:cs typeface="+mj-cs"/>
                          <a:sym typeface="Calibri"/>
                        </a:defRPr>
                      </a:pPr>
                      <a:r>
                        <a:t>37.88%</a:t>
                      </a:r>
                    </a:p>
                    <a:p>
                      <a:pPr algn="l">
                        <a:lnSpc>
                          <a:spcPct val="115000"/>
                        </a:lnSpc>
                        <a:defRPr b="1" sz="1100">
                          <a:latin typeface="+mj-lt"/>
                          <a:ea typeface="+mj-ea"/>
                          <a:cs typeface="+mj-cs"/>
                          <a:sym typeface="Calibri"/>
                        </a:defRPr>
                      </a:pPr>
                      <a:r>
                        <a:t>(739)</a:t>
                      </a:r>
                    </a:p>
                  </a:txBody>
                  <a:tcPr marL="0" marR="0" marT="0" marB="0" anchor="t" anchorCtr="0" horzOverflow="overflow">
                    <a:lnL w="12700">
                      <a:miter lim="400000"/>
                    </a:lnL>
                    <a:lnR w="12700">
                      <a:miter lim="400000"/>
                    </a:lnR>
                    <a:lnT w="12700">
                      <a:miter lim="400000"/>
                    </a:lnT>
                    <a:lnB w="28575">
                      <a:solidFill>
                        <a:srgbClr val="000000"/>
                      </a:solidFill>
                    </a:lnB>
                    <a:solidFill>
                      <a:srgbClr val="D8D8D8"/>
                    </a:solidFill>
                  </a:tcPr>
                </a:tc>
                <a:tc>
                  <a:txBody>
                    <a:bodyPr/>
                    <a:lstStyle/>
                    <a:p>
                      <a:pPr algn="l">
                        <a:lnSpc>
                          <a:spcPct val="115000"/>
                        </a:lnSpc>
                        <a:defRPr sz="1100">
                          <a:latin typeface="+mj-lt"/>
                          <a:ea typeface="+mj-ea"/>
                          <a:cs typeface="+mj-cs"/>
                          <a:sym typeface="Calibri"/>
                        </a:defRPr>
                      </a:pPr>
                      <a:r>
                        <a:t>19.68%</a:t>
                      </a:r>
                    </a:p>
                    <a:p>
                      <a:pPr algn="l">
                        <a:lnSpc>
                          <a:spcPct val="115000"/>
                        </a:lnSpc>
                        <a:defRPr sz="1100">
                          <a:latin typeface="+mj-lt"/>
                          <a:ea typeface="+mj-ea"/>
                          <a:cs typeface="+mj-cs"/>
                          <a:sym typeface="Calibri"/>
                        </a:defRPr>
                      </a:pPr>
                      <a:r>
                        <a:t>(384)</a:t>
                      </a:r>
                    </a:p>
                  </a:txBody>
                  <a:tcPr marL="0" marR="0" marT="0" marB="0" anchor="t" anchorCtr="0" horzOverflow="overflow">
                    <a:lnL w="12700">
                      <a:miter lim="400000"/>
                    </a:lnL>
                    <a:lnR w="12700">
                      <a:miter lim="400000"/>
                    </a:lnR>
                    <a:lnT w="12700">
                      <a:miter lim="400000"/>
                    </a:lnT>
                    <a:lnB w="28575">
                      <a:solidFill>
                        <a:srgbClr val="000000"/>
                      </a:solidFill>
                    </a:lnB>
                    <a:solidFill>
                      <a:srgbClr val="D8D8D8"/>
                    </a:solidFill>
                  </a:tcPr>
                </a:tc>
                <a:tc>
                  <a:txBody>
                    <a:bodyPr/>
                    <a:lstStyle/>
                    <a:p>
                      <a:pPr algn="l">
                        <a:lnSpc>
                          <a:spcPct val="115000"/>
                        </a:lnSpc>
                        <a:defRPr sz="1100">
                          <a:latin typeface="+mj-lt"/>
                          <a:ea typeface="+mj-ea"/>
                          <a:cs typeface="+mj-cs"/>
                          <a:sym typeface="Calibri"/>
                        </a:defRPr>
                      </a:pPr>
                      <a:r>
                        <a:t>19.37%</a:t>
                      </a:r>
                    </a:p>
                    <a:p>
                      <a:pPr algn="l">
                        <a:lnSpc>
                          <a:spcPct val="115000"/>
                        </a:lnSpc>
                        <a:defRPr sz="1100">
                          <a:latin typeface="+mj-lt"/>
                          <a:ea typeface="+mj-ea"/>
                          <a:cs typeface="+mj-cs"/>
                          <a:sym typeface="Calibri"/>
                        </a:defRPr>
                      </a:pPr>
                      <a:r>
                        <a:t>(378)</a:t>
                      </a:r>
                    </a:p>
                  </a:txBody>
                  <a:tcPr marL="0" marR="0" marT="0" marB="0" anchor="t" anchorCtr="0" horzOverflow="overflow">
                    <a:lnL w="12700">
                      <a:miter lim="400000"/>
                    </a:lnL>
                    <a:lnR w="12700">
                      <a:miter lim="400000"/>
                    </a:lnR>
                    <a:lnT w="12700">
                      <a:miter lim="400000"/>
                    </a:lnT>
                    <a:lnB w="28575">
                      <a:solidFill>
                        <a:srgbClr val="000000"/>
                      </a:solidFill>
                    </a:lnB>
                    <a:solidFill>
                      <a:srgbClr val="D8D8D8"/>
                    </a:solidFill>
                  </a:tcPr>
                </a:tc>
                <a:tc>
                  <a:txBody>
                    <a:bodyPr/>
                    <a:lstStyle/>
                    <a:p>
                      <a:pPr algn="l">
                        <a:lnSpc>
                          <a:spcPct val="115000"/>
                        </a:lnSpc>
                        <a:defRPr sz="1100">
                          <a:latin typeface="+mj-lt"/>
                          <a:ea typeface="+mj-ea"/>
                          <a:cs typeface="+mj-cs"/>
                          <a:sym typeface="Calibri"/>
                        </a:defRPr>
                      </a:pPr>
                      <a:r>
                        <a:t>8.15%</a:t>
                      </a:r>
                    </a:p>
                    <a:p>
                      <a:pPr algn="l">
                        <a:lnSpc>
                          <a:spcPct val="115000"/>
                        </a:lnSpc>
                        <a:defRPr sz="1100">
                          <a:latin typeface="+mj-lt"/>
                          <a:ea typeface="+mj-ea"/>
                          <a:cs typeface="+mj-cs"/>
                          <a:sym typeface="Calibri"/>
                        </a:defRPr>
                      </a:pPr>
                      <a:r>
                        <a:t>(159)</a:t>
                      </a:r>
                    </a:p>
                  </a:txBody>
                  <a:tcPr marL="0" marR="0" marT="0" marB="0" anchor="t" anchorCtr="0" horzOverflow="overflow">
                    <a:lnL w="12700">
                      <a:miter lim="400000"/>
                    </a:lnL>
                    <a:lnR w="12700">
                      <a:miter lim="400000"/>
                    </a:lnR>
                    <a:lnT w="12700">
                      <a:miter lim="400000"/>
                    </a:lnT>
                    <a:lnB w="28575">
                      <a:solidFill>
                        <a:srgbClr val="000000"/>
                      </a:solidFill>
                    </a:lnB>
                    <a:solidFill>
                      <a:srgbClr val="D8D8D8"/>
                    </a:solidFill>
                  </a:tcPr>
                </a:tc>
                <a:tc>
                  <a:txBody>
                    <a:bodyPr/>
                    <a:lstStyle/>
                    <a:p>
                      <a:pPr algn="l">
                        <a:lnSpc>
                          <a:spcPct val="115000"/>
                        </a:lnSpc>
                        <a:defRPr sz="1100">
                          <a:latin typeface="+mj-lt"/>
                          <a:ea typeface="+mj-ea"/>
                          <a:cs typeface="+mj-cs"/>
                          <a:sym typeface="Calibri"/>
                        </a:defRPr>
                      </a:pPr>
                      <a:r>
                        <a:t>4.56%</a:t>
                      </a:r>
                    </a:p>
                    <a:p>
                      <a:pPr algn="l">
                        <a:lnSpc>
                          <a:spcPct val="115000"/>
                        </a:lnSpc>
                        <a:defRPr sz="1100">
                          <a:latin typeface="+mj-lt"/>
                          <a:ea typeface="+mj-ea"/>
                          <a:cs typeface="+mj-cs"/>
                          <a:sym typeface="Calibri"/>
                        </a:defRPr>
                      </a:pPr>
                      <a:r>
                        <a:t>(89)</a:t>
                      </a:r>
                    </a:p>
                  </a:txBody>
                  <a:tcPr marL="0" marR="0" marT="0" marB="0" anchor="t" anchorCtr="0" horzOverflow="overflow">
                    <a:lnL w="12700">
                      <a:miter lim="400000"/>
                    </a:lnL>
                    <a:lnR w="12700">
                      <a:miter lim="400000"/>
                    </a:lnR>
                    <a:lnT w="12700">
                      <a:miter lim="400000"/>
                    </a:lnT>
                    <a:lnB w="28575">
                      <a:solidFill>
                        <a:srgbClr val="000000"/>
                      </a:solidFill>
                    </a:lnB>
                    <a:solidFill>
                      <a:srgbClr val="D8D8D8"/>
                    </a:solidFill>
                  </a:tcPr>
                </a:tc>
                <a:tc>
                  <a:txBody>
                    <a:bodyPr/>
                    <a:lstStyle/>
                    <a:p>
                      <a:pPr algn="l">
                        <a:lnSpc>
                          <a:spcPct val="115000"/>
                        </a:lnSpc>
                        <a:defRPr sz="1100">
                          <a:latin typeface="+mj-lt"/>
                          <a:ea typeface="+mj-ea"/>
                          <a:cs typeface="+mj-cs"/>
                          <a:sym typeface="Calibri"/>
                        </a:defRPr>
                      </a:pPr>
                      <a:r>
                        <a:t>8.30%</a:t>
                      </a:r>
                    </a:p>
                    <a:p>
                      <a:pPr algn="l">
                        <a:lnSpc>
                          <a:spcPct val="115000"/>
                        </a:lnSpc>
                        <a:defRPr sz="1100">
                          <a:latin typeface="+mj-lt"/>
                          <a:ea typeface="+mj-ea"/>
                          <a:cs typeface="+mj-cs"/>
                          <a:sym typeface="Calibri"/>
                        </a:defRPr>
                      </a:pPr>
                      <a:r>
                        <a:t>(162)</a:t>
                      </a:r>
                    </a:p>
                  </a:txBody>
                  <a:tcPr marL="0" marR="0" marT="0" marB="0" anchor="t" anchorCtr="0" horzOverflow="overflow">
                    <a:lnL w="12700">
                      <a:miter lim="400000"/>
                    </a:lnL>
                    <a:lnR w="12700">
                      <a:miter lim="400000"/>
                    </a:lnR>
                    <a:lnT w="12700">
                      <a:miter lim="400000"/>
                    </a:lnT>
                    <a:lnB w="28575">
                      <a:solidFill>
                        <a:srgbClr val="000000"/>
                      </a:solidFill>
                    </a:lnB>
                    <a:solidFill>
                      <a:srgbClr val="D8D8D8"/>
                    </a:solidFill>
                  </a:tcPr>
                </a:tc>
                <a:tc>
                  <a:txBody>
                    <a:bodyPr/>
                    <a:lstStyle/>
                    <a:p>
                      <a:pPr algn="l">
                        <a:lnSpc>
                          <a:spcPct val="115000"/>
                        </a:lnSpc>
                        <a:defRPr sz="1800"/>
                      </a:pPr>
                      <a:r>
                        <a:rPr sz="1100">
                          <a:latin typeface="+mj-lt"/>
                          <a:ea typeface="+mj-ea"/>
                          <a:cs typeface="+mj-cs"/>
                          <a:sym typeface="Calibri"/>
                        </a:rPr>
                        <a:t>-</a:t>
                      </a:r>
                    </a:p>
                  </a:txBody>
                  <a:tcPr marL="0" marR="0" marT="0" marB="0" anchor="t" anchorCtr="0" horzOverflow="overflow">
                    <a:lnL w="12700">
                      <a:miter lim="400000"/>
                    </a:lnL>
                    <a:lnR w="12700">
                      <a:miter lim="400000"/>
                    </a:lnR>
                    <a:lnT w="12700">
                      <a:miter lim="400000"/>
                    </a:lnT>
                    <a:lnB w="28575">
                      <a:solidFill>
                        <a:srgbClr val="000000"/>
                      </a:solidFill>
                    </a:lnB>
                    <a:solidFill>
                      <a:srgbClr val="D8D8D8"/>
                    </a:solidFill>
                  </a:tcPr>
                </a:tc>
              </a:tr>
            </a:tbl>
          </a:graphicData>
        </a:graphic>
      </p:graphicFrame>
      <p:sp>
        <p:nvSpPr>
          <p:cNvPr id="212" name="Slide Number Placeholder 4"/>
          <p:cNvSpPr txBox="1"/>
          <p:nvPr>
            <p:ph type="sldNum" sz="quarter" idx="4294967295"/>
          </p:nvPr>
        </p:nvSpPr>
        <p:spPr>
          <a:xfrm>
            <a:off x="8279649" y="5840982"/>
            <a:ext cx="308331" cy="3073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3" name="Screen Shot 2018-06-03 at 9.09.01 PM.png" descr="Screen Shot 2018-06-03 at 9.09.01 PM.png"/>
          <p:cNvPicPr>
            <a:picLocks noChangeAspect="1"/>
          </p:cNvPicPr>
          <p:nvPr/>
        </p:nvPicPr>
        <p:blipFill>
          <a:blip r:embed="rId3">
            <a:extLst/>
          </a:blip>
          <a:stretch>
            <a:fillRect/>
          </a:stretch>
        </p:blipFill>
        <p:spPr>
          <a:xfrm>
            <a:off x="2127418" y="1578493"/>
            <a:ext cx="4521202" cy="927102"/>
          </a:xfrm>
          <a:prstGeom prst="rect">
            <a:avLst/>
          </a:prstGeom>
          <a:ln w="12700">
            <a:miter lim="400000"/>
          </a:ln>
        </p:spPr>
      </p:pic>
      <p:sp>
        <p:nvSpPr>
          <p:cNvPr id="214" name="PartyA"/>
          <p:cNvSpPr txBox="1"/>
          <p:nvPr/>
        </p:nvSpPr>
        <p:spPr>
          <a:xfrm>
            <a:off x="2959537" y="1627135"/>
            <a:ext cx="862047" cy="370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Century Schoolbook"/>
                <a:ea typeface="Century Schoolbook"/>
                <a:cs typeface="Century Schoolbook"/>
                <a:sym typeface="Century Schoolbook"/>
              </a:defRPr>
            </a:lvl1pPr>
          </a:lstStyle>
          <a:p>
            <a:pPr/>
            <a:r>
              <a:t>PartyA</a:t>
            </a:r>
          </a:p>
        </p:txBody>
      </p:sp>
      <p:sp>
        <p:nvSpPr>
          <p:cNvPr id="215" name="PartyB"/>
          <p:cNvSpPr txBox="1"/>
          <p:nvPr/>
        </p:nvSpPr>
        <p:spPr>
          <a:xfrm>
            <a:off x="4383899" y="1627135"/>
            <a:ext cx="862046" cy="370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Century Schoolbook"/>
                <a:ea typeface="Century Schoolbook"/>
                <a:cs typeface="Century Schoolbook"/>
                <a:sym typeface="Century Schoolbook"/>
              </a:defRPr>
            </a:lvl1pPr>
          </a:lstStyle>
          <a:p>
            <a:pPr/>
            <a:r>
              <a:t>PartyB</a:t>
            </a:r>
          </a:p>
        </p:txBody>
      </p:sp>
      <p:sp>
        <p:nvSpPr>
          <p:cNvPr id="216" name="PartyB"/>
          <p:cNvSpPr txBox="1"/>
          <p:nvPr/>
        </p:nvSpPr>
        <p:spPr>
          <a:xfrm>
            <a:off x="4383899" y="2027504"/>
            <a:ext cx="862046" cy="370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Century Schoolbook"/>
                <a:ea typeface="Century Schoolbook"/>
                <a:cs typeface="Century Schoolbook"/>
                <a:sym typeface="Century Schoolbook"/>
              </a:defRPr>
            </a:lvl1pPr>
          </a:lstStyle>
          <a:p>
            <a:pPr/>
            <a:r>
              <a:t>PartyB</a:t>
            </a:r>
          </a:p>
        </p:txBody>
      </p:sp>
      <p:sp>
        <p:nvSpPr>
          <p:cNvPr id="217" name="PartyA"/>
          <p:cNvSpPr txBox="1"/>
          <p:nvPr/>
        </p:nvSpPr>
        <p:spPr>
          <a:xfrm>
            <a:off x="2959537" y="2027504"/>
            <a:ext cx="862047" cy="370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latin typeface="Century Schoolbook"/>
                <a:ea typeface="Century Schoolbook"/>
                <a:cs typeface="Century Schoolbook"/>
                <a:sym typeface="Century Schoolbook"/>
              </a:defRPr>
            </a:lvl1pPr>
          </a:lstStyle>
          <a:p>
            <a:pPr/>
            <a:r>
              <a:t>PartyA</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Title 1"/>
          <p:cNvSpPr txBox="1"/>
          <p:nvPr>
            <p:ph type="title"/>
          </p:nvPr>
        </p:nvSpPr>
        <p:spPr>
          <a:xfrm>
            <a:off x="480971" y="441930"/>
            <a:ext cx="7467601" cy="548641"/>
          </a:xfrm>
          <a:prstGeom prst="rect">
            <a:avLst/>
          </a:prstGeom>
        </p:spPr>
        <p:txBody>
          <a:bodyPr/>
          <a:lstStyle/>
          <a:p>
            <a:pPr/>
            <a:r>
              <a:t>Visualise Common Voters</a:t>
            </a:r>
          </a:p>
        </p:txBody>
      </p:sp>
      <p:pic>
        <p:nvPicPr>
          <p:cNvPr id="222" name="Content Placeholder 3" descr="Content Placeholder 3"/>
          <p:cNvPicPr>
            <a:picLocks noChangeAspect="1"/>
          </p:cNvPicPr>
          <p:nvPr/>
        </p:nvPicPr>
        <p:blipFill>
          <a:blip r:embed="rId3">
            <a:extLst/>
          </a:blip>
          <a:stretch>
            <a:fillRect/>
          </a:stretch>
        </p:blipFill>
        <p:spPr>
          <a:xfrm>
            <a:off x="684468" y="1394408"/>
            <a:ext cx="7516080" cy="4307749"/>
          </a:xfrm>
          <a:prstGeom prst="rect">
            <a:avLst/>
          </a:prstGeom>
          <a:ln w="12700">
            <a:miter lim="400000"/>
          </a:ln>
        </p:spPr>
      </p:pic>
      <p:sp>
        <p:nvSpPr>
          <p:cNvPr id="223" name="Slide Number Placeholder 2"/>
          <p:cNvSpPr txBox="1"/>
          <p:nvPr>
            <p:ph type="sldNum" sz="quarter" idx="4294967295"/>
          </p:nvPr>
        </p:nvSpPr>
        <p:spPr>
          <a:xfrm>
            <a:off x="8279649" y="5840982"/>
            <a:ext cx="308331" cy="3073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24" name="Picture 2" descr="Picture 2"/>
          <p:cNvPicPr>
            <a:picLocks noChangeAspect="1"/>
          </p:cNvPicPr>
          <p:nvPr/>
        </p:nvPicPr>
        <p:blipFill>
          <a:blip r:embed="rId4">
            <a:extLst/>
          </a:blip>
          <a:stretch>
            <a:fillRect/>
          </a:stretch>
        </p:blipFill>
        <p:spPr>
          <a:xfrm>
            <a:off x="352573" y="6093295"/>
            <a:ext cx="8179869" cy="529563"/>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Title 1"/>
          <p:cNvSpPr txBox="1"/>
          <p:nvPr>
            <p:ph type="title"/>
          </p:nvPr>
        </p:nvSpPr>
        <p:spPr>
          <a:xfrm>
            <a:off x="457200" y="459607"/>
            <a:ext cx="7467600" cy="637121"/>
          </a:xfrm>
          <a:prstGeom prst="rect">
            <a:avLst/>
          </a:prstGeom>
        </p:spPr>
        <p:txBody>
          <a:bodyPr/>
          <a:lstStyle/>
          <a:p>
            <a:pPr/>
            <a:r>
              <a:t>Evaluation</a:t>
            </a:r>
          </a:p>
        </p:txBody>
      </p:sp>
      <p:sp>
        <p:nvSpPr>
          <p:cNvPr id="229" name="Content Placeholder 2"/>
          <p:cNvSpPr txBox="1"/>
          <p:nvPr>
            <p:ph type="body" sz="quarter" idx="1"/>
          </p:nvPr>
        </p:nvSpPr>
        <p:spPr>
          <a:xfrm>
            <a:off x="457200" y="1330309"/>
            <a:ext cx="7467600" cy="1253366"/>
          </a:xfrm>
          <a:prstGeom prst="rect">
            <a:avLst/>
          </a:prstGeom>
        </p:spPr>
        <p:txBody>
          <a:bodyPr/>
          <a:lstStyle/>
          <a:p>
            <a:pPr/>
            <a:r>
              <a:t>Part of the information was used in order to evaluate results</a:t>
            </a:r>
          </a:p>
        </p:txBody>
      </p:sp>
      <p:sp>
        <p:nvSpPr>
          <p:cNvPr id="230" name="Slide Number Placeholder 2"/>
          <p:cNvSpPr txBox="1"/>
          <p:nvPr>
            <p:ph type="sldNum" sz="quarter" idx="4294967295"/>
          </p:nvPr>
        </p:nvSpPr>
        <p:spPr>
          <a:xfrm>
            <a:off x="8279649" y="5840982"/>
            <a:ext cx="308331" cy="3073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35" name="Group"/>
          <p:cNvGrpSpPr/>
          <p:nvPr/>
        </p:nvGrpSpPr>
        <p:grpSpPr>
          <a:xfrm>
            <a:off x="764378" y="2817255"/>
            <a:ext cx="7415220" cy="3314601"/>
            <a:chOff x="0" y="0"/>
            <a:chExt cx="7415219" cy="3314599"/>
          </a:xfrm>
        </p:grpSpPr>
        <p:pic>
          <p:nvPicPr>
            <p:cNvPr id="231" name="Object 4" descr="Object 4"/>
            <p:cNvPicPr>
              <a:picLocks noChangeAspect="1"/>
            </p:cNvPicPr>
            <p:nvPr/>
          </p:nvPicPr>
          <p:blipFill>
            <a:blip r:embed="rId3">
              <a:extLst/>
            </a:blip>
            <a:stretch>
              <a:fillRect/>
            </a:stretch>
          </p:blipFill>
          <p:spPr>
            <a:xfrm>
              <a:off x="0" y="88128"/>
              <a:ext cx="7415220" cy="3226472"/>
            </a:xfrm>
            <a:prstGeom prst="rect">
              <a:avLst/>
            </a:prstGeom>
            <a:ln w="12700" cap="flat">
              <a:noFill/>
              <a:miter lim="400000"/>
            </a:ln>
            <a:effectLst/>
          </p:spPr>
        </p:pic>
        <p:grpSp>
          <p:nvGrpSpPr>
            <p:cNvPr id="234" name="Political Party            Twitter                  Election Results [EK]"/>
            <p:cNvGrpSpPr/>
            <p:nvPr/>
          </p:nvGrpSpPr>
          <p:grpSpPr>
            <a:xfrm>
              <a:off x="0" y="-1"/>
              <a:ext cx="7415215" cy="411953"/>
              <a:chOff x="0" y="0"/>
              <a:chExt cx="7415214" cy="411951"/>
            </a:xfrm>
          </p:grpSpPr>
          <p:sp>
            <p:nvSpPr>
              <p:cNvPr id="232" name="Rectangle"/>
              <p:cNvSpPr/>
              <p:nvPr/>
            </p:nvSpPr>
            <p:spPr>
              <a:xfrm>
                <a:off x="0" y="0"/>
                <a:ext cx="7415215" cy="411952"/>
              </a:xfrm>
              <a:prstGeom prst="rect">
                <a:avLst/>
              </a:prstGeom>
              <a:solidFill>
                <a:schemeClr val="accent2"/>
              </a:solidFill>
              <a:ln w="12700" cap="flat">
                <a:solidFill>
                  <a:srgbClr val="3E4C6B"/>
                </a:solidFill>
                <a:prstDash val="solid"/>
                <a:round/>
              </a:ln>
              <a:effectLst/>
            </p:spPr>
            <p:txBody>
              <a:bodyPr wrap="square" lIns="45718" tIns="45718" rIns="45718" bIns="45718" numCol="1" anchor="ctr">
                <a:noAutofit/>
              </a:bodyPr>
              <a:lstStyle/>
              <a:p>
                <a:pPr>
                  <a:defRPr b="1" sz="1700">
                    <a:latin typeface="Century Schoolbook"/>
                    <a:ea typeface="Century Schoolbook"/>
                    <a:cs typeface="Century Schoolbook"/>
                    <a:sym typeface="Century Schoolbook"/>
                  </a:defRPr>
                </a:pPr>
              </a:p>
            </p:txBody>
          </p:sp>
          <p:sp>
            <p:nvSpPr>
              <p:cNvPr id="233" name="Political Party            Twitter                  Election Results [EK]"/>
              <p:cNvSpPr txBox="1"/>
              <p:nvPr/>
            </p:nvSpPr>
            <p:spPr>
              <a:xfrm>
                <a:off x="0" y="26906"/>
                <a:ext cx="7415215" cy="358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defRPr b="1" sz="1700">
                    <a:latin typeface="Century Schoolbook"/>
                    <a:ea typeface="Century Schoolbook"/>
                    <a:cs typeface="Century Schoolbook"/>
                    <a:sym typeface="Century Schoolbook"/>
                  </a:defRPr>
                </a:lvl1pPr>
              </a:lstStyle>
              <a:p>
                <a:pPr/>
                <a:r>
                  <a:t>Political Party            Twitter                  Election Results [EK]</a:t>
                </a:r>
              </a:p>
            </p:txBody>
          </p:sp>
        </p:grpSp>
      </p:gr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Data Mining on Twitter using Streaming Data"/>
          <p:cNvSpPr txBox="1"/>
          <p:nvPr>
            <p:ph type="title"/>
          </p:nvPr>
        </p:nvSpPr>
        <p:spPr>
          <a:xfrm>
            <a:off x="667033" y="1926551"/>
            <a:ext cx="7681346" cy="1464520"/>
          </a:xfrm>
          <a:prstGeom prst="rect">
            <a:avLst/>
          </a:prstGeom>
        </p:spPr>
        <p:txBody>
          <a:bodyPr/>
          <a:lstStyle>
            <a:lvl1pPr algn="ctr">
              <a:defRPr sz="4000"/>
            </a:lvl1pPr>
          </a:lstStyle>
          <a:p>
            <a:pPr/>
            <a:r>
              <a:t>Data Mining on Twitter using Streaming Data</a:t>
            </a:r>
          </a:p>
        </p:txBody>
      </p:sp>
      <p:sp>
        <p:nvSpPr>
          <p:cNvPr id="240" name="Slide Number"/>
          <p:cNvSpPr txBox="1"/>
          <p:nvPr>
            <p:ph type="sldNum" sz="quarter" idx="4294967295"/>
          </p:nvPr>
        </p:nvSpPr>
        <p:spPr>
          <a:xfrm>
            <a:off x="8279649" y="5840982"/>
            <a:ext cx="308331" cy="3073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4" name="Title 1"/>
          <p:cNvSpPr txBox="1"/>
          <p:nvPr>
            <p:ph type="title"/>
          </p:nvPr>
        </p:nvSpPr>
        <p:spPr>
          <a:xfrm>
            <a:off x="2548614" y="1205083"/>
            <a:ext cx="4758616" cy="1426172"/>
          </a:xfrm>
          <a:prstGeom prst="rect">
            <a:avLst/>
          </a:prstGeom>
        </p:spPr>
        <p:txBody>
          <a:bodyPr/>
          <a:lstStyle>
            <a:lvl1pPr>
              <a:defRPr sz="4000"/>
            </a:lvl1pPr>
          </a:lstStyle>
          <a:p>
            <a:pPr/>
            <a:r>
              <a:t>Apache Spark</a:t>
            </a:r>
          </a:p>
        </p:txBody>
      </p:sp>
      <p:sp>
        <p:nvSpPr>
          <p:cNvPr id="245" name="Slide Number Placeholder 3"/>
          <p:cNvSpPr txBox="1"/>
          <p:nvPr>
            <p:ph type="sldNum" sz="quarter" idx="4294967295"/>
          </p:nvPr>
        </p:nvSpPr>
        <p:spPr>
          <a:xfrm>
            <a:off x="8279649" y="5840982"/>
            <a:ext cx="308331" cy="3073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46" name="Screen Shot 2018-06-04 at 11.34.02 AM.png" descr="Screen Shot 2018-06-04 at 11.34.02 AM.png"/>
          <p:cNvPicPr>
            <a:picLocks noChangeAspect="1"/>
          </p:cNvPicPr>
          <p:nvPr/>
        </p:nvPicPr>
        <p:blipFill>
          <a:blip r:embed="rId3">
            <a:extLst/>
          </a:blip>
          <a:stretch>
            <a:fillRect/>
          </a:stretch>
        </p:blipFill>
        <p:spPr>
          <a:xfrm>
            <a:off x="3192461" y="3121910"/>
            <a:ext cx="2463802" cy="1422401"/>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0" name="Title 1"/>
          <p:cNvSpPr txBox="1"/>
          <p:nvPr>
            <p:ph type="title"/>
          </p:nvPr>
        </p:nvSpPr>
        <p:spPr>
          <a:xfrm>
            <a:off x="457200" y="-8628"/>
            <a:ext cx="7467600" cy="1143001"/>
          </a:xfrm>
          <a:prstGeom prst="rect">
            <a:avLst/>
          </a:prstGeom>
        </p:spPr>
        <p:txBody>
          <a:bodyPr/>
          <a:lstStyle/>
          <a:p>
            <a:pPr/>
            <a:r>
              <a:t>Apache Hadoop</a:t>
            </a:r>
          </a:p>
        </p:txBody>
      </p:sp>
      <p:sp>
        <p:nvSpPr>
          <p:cNvPr id="251" name="Content Placeholder 2"/>
          <p:cNvSpPr txBox="1"/>
          <p:nvPr>
            <p:ph type="body" idx="1"/>
          </p:nvPr>
        </p:nvSpPr>
        <p:spPr>
          <a:xfrm>
            <a:off x="457200" y="1600199"/>
            <a:ext cx="7467600" cy="4873755"/>
          </a:xfrm>
          <a:prstGeom prst="rect">
            <a:avLst/>
          </a:prstGeom>
        </p:spPr>
        <p:txBody>
          <a:bodyPr/>
          <a:lstStyle/>
          <a:p>
            <a:pPr marL="0" indent="274320">
              <a:buSzTx/>
              <a:buNone/>
              <a:defRPr sz="2100"/>
            </a:pPr>
          </a:p>
          <a:p>
            <a:pPr marL="0" indent="274320">
              <a:buSzTx/>
              <a:buNone/>
            </a:pPr>
            <a:r>
              <a:t>The first revolutionary approach to managing large volumes of data on a cluster of computers </a:t>
            </a:r>
          </a:p>
          <a:p>
            <a:pPr lvl="1" marL="0" indent="365758">
              <a:buSzTx/>
              <a:buNone/>
              <a:defRPr sz="2100"/>
            </a:pPr>
          </a:p>
          <a:p>
            <a:pPr/>
            <a:r>
              <a:t>HDFS</a:t>
            </a:r>
          </a:p>
          <a:p>
            <a:pPr/>
          </a:p>
          <a:p>
            <a:pPr/>
            <a:r>
              <a:t>Map Reduce</a:t>
            </a:r>
          </a:p>
        </p:txBody>
      </p:sp>
      <p:sp>
        <p:nvSpPr>
          <p:cNvPr id="252" name="Slide Number Placeholder 3"/>
          <p:cNvSpPr txBox="1"/>
          <p:nvPr>
            <p:ph type="sldNum" sz="quarter" idx="4294967295"/>
          </p:nvPr>
        </p:nvSpPr>
        <p:spPr>
          <a:xfrm>
            <a:off x="8279649" y="5840982"/>
            <a:ext cx="308331" cy="3073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6" name="Title 1"/>
          <p:cNvSpPr txBox="1"/>
          <p:nvPr>
            <p:ph type="title"/>
          </p:nvPr>
        </p:nvSpPr>
        <p:spPr>
          <a:xfrm>
            <a:off x="457200" y="11803"/>
            <a:ext cx="7467600" cy="1143001"/>
          </a:xfrm>
          <a:prstGeom prst="rect">
            <a:avLst/>
          </a:prstGeom>
        </p:spPr>
        <p:txBody>
          <a:bodyPr/>
          <a:lstStyle/>
          <a:p>
            <a:pPr/>
            <a:r>
              <a:t>Apache Hadoop</a:t>
            </a:r>
          </a:p>
        </p:txBody>
      </p:sp>
      <p:sp>
        <p:nvSpPr>
          <p:cNvPr id="257" name="Content Placeholder 2"/>
          <p:cNvSpPr txBox="1"/>
          <p:nvPr>
            <p:ph type="body" idx="1"/>
          </p:nvPr>
        </p:nvSpPr>
        <p:spPr>
          <a:xfrm>
            <a:off x="457200" y="1600199"/>
            <a:ext cx="7467600" cy="4873755"/>
          </a:xfrm>
          <a:prstGeom prst="rect">
            <a:avLst/>
          </a:prstGeom>
        </p:spPr>
        <p:txBody>
          <a:bodyPr/>
          <a:lstStyle/>
          <a:p>
            <a:pPr/>
            <a:r>
              <a:t>HDFS</a:t>
            </a:r>
          </a:p>
        </p:txBody>
      </p:sp>
      <p:sp>
        <p:nvSpPr>
          <p:cNvPr id="258" name="Slide Number Placeholder 3"/>
          <p:cNvSpPr txBox="1"/>
          <p:nvPr>
            <p:ph type="sldNum" sz="quarter" idx="4294967295"/>
          </p:nvPr>
        </p:nvSpPr>
        <p:spPr>
          <a:xfrm>
            <a:off x="8279649" y="5840982"/>
            <a:ext cx="308331" cy="3073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59" name="Picture 4" descr="Picture 4"/>
          <p:cNvPicPr>
            <a:picLocks noChangeAspect="1"/>
          </p:cNvPicPr>
          <p:nvPr/>
        </p:nvPicPr>
        <p:blipFill>
          <a:blip r:embed="rId3">
            <a:extLst/>
          </a:blip>
          <a:stretch>
            <a:fillRect/>
          </a:stretch>
        </p:blipFill>
        <p:spPr>
          <a:xfrm>
            <a:off x="1073696" y="2420888"/>
            <a:ext cx="6796585" cy="3379106"/>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3" name="Title 1"/>
          <p:cNvSpPr txBox="1"/>
          <p:nvPr>
            <p:ph type="title"/>
          </p:nvPr>
        </p:nvSpPr>
        <p:spPr>
          <a:xfrm>
            <a:off x="457200" y="284620"/>
            <a:ext cx="7467600" cy="681366"/>
          </a:xfrm>
          <a:prstGeom prst="rect">
            <a:avLst/>
          </a:prstGeom>
        </p:spPr>
        <p:txBody>
          <a:bodyPr/>
          <a:lstStyle/>
          <a:p>
            <a:pPr/>
            <a:r>
              <a:t>Apache Hadoop</a:t>
            </a:r>
          </a:p>
        </p:txBody>
      </p:sp>
      <p:sp>
        <p:nvSpPr>
          <p:cNvPr id="264" name="Content Placeholder 2"/>
          <p:cNvSpPr txBox="1"/>
          <p:nvPr>
            <p:ph type="body" idx="1"/>
          </p:nvPr>
        </p:nvSpPr>
        <p:spPr>
          <a:xfrm>
            <a:off x="417957" y="1207974"/>
            <a:ext cx="7467601" cy="4873754"/>
          </a:xfrm>
          <a:prstGeom prst="rect">
            <a:avLst/>
          </a:prstGeom>
        </p:spPr>
        <p:txBody>
          <a:bodyPr/>
          <a:lstStyle/>
          <a:p>
            <a:pPr/>
            <a:r>
              <a:t>Map Reduce</a:t>
            </a:r>
          </a:p>
        </p:txBody>
      </p:sp>
      <p:sp>
        <p:nvSpPr>
          <p:cNvPr id="265" name="Slide Number Placeholder 3"/>
          <p:cNvSpPr txBox="1"/>
          <p:nvPr>
            <p:ph type="sldNum" sz="quarter" idx="4294967295"/>
          </p:nvPr>
        </p:nvSpPr>
        <p:spPr>
          <a:xfrm>
            <a:off x="8279649" y="5840982"/>
            <a:ext cx="308331" cy="3073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66" name="Picture 4" descr="Picture 4"/>
          <p:cNvPicPr>
            <a:picLocks noChangeAspect="1"/>
          </p:cNvPicPr>
          <p:nvPr/>
        </p:nvPicPr>
        <p:blipFill>
          <a:blip r:embed="rId3">
            <a:extLst/>
          </a:blip>
          <a:stretch>
            <a:fillRect/>
          </a:stretch>
        </p:blipFill>
        <p:spPr>
          <a:xfrm>
            <a:off x="1684472" y="2062038"/>
            <a:ext cx="6182290" cy="4299118"/>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0" name="Title 1"/>
          <p:cNvSpPr txBox="1"/>
          <p:nvPr>
            <p:ph type="title"/>
          </p:nvPr>
        </p:nvSpPr>
        <p:spPr>
          <a:xfrm>
            <a:off x="459625" y="36925"/>
            <a:ext cx="7467601" cy="1143001"/>
          </a:xfrm>
          <a:prstGeom prst="rect">
            <a:avLst/>
          </a:prstGeom>
        </p:spPr>
        <p:txBody>
          <a:bodyPr/>
          <a:lstStyle/>
          <a:p>
            <a:pPr/>
            <a:r>
              <a:t>Apache spark</a:t>
            </a:r>
          </a:p>
        </p:txBody>
      </p:sp>
      <p:sp>
        <p:nvSpPr>
          <p:cNvPr id="271" name="Content Placeholder 2"/>
          <p:cNvSpPr txBox="1"/>
          <p:nvPr>
            <p:ph type="body" idx="1"/>
          </p:nvPr>
        </p:nvSpPr>
        <p:spPr>
          <a:xfrm>
            <a:off x="457200" y="1600199"/>
            <a:ext cx="7467600" cy="4873755"/>
          </a:xfrm>
          <a:prstGeom prst="rect">
            <a:avLst/>
          </a:prstGeom>
        </p:spPr>
        <p:txBody>
          <a:bodyPr/>
          <a:lstStyle/>
          <a:p>
            <a:pPr/>
            <a:r>
              <a:t>Spark Vs Hadoop</a:t>
            </a:r>
          </a:p>
          <a:p>
            <a:pPr/>
          </a:p>
          <a:p>
            <a:pPr/>
            <a:r>
              <a:t>Spark Ecosystem</a:t>
            </a:r>
          </a:p>
          <a:p>
            <a:pPr lvl="1" marL="640080" indent="-274320">
              <a:defRPr sz="2100"/>
            </a:pPr>
            <a:r>
              <a:t>Spark Streaming</a:t>
            </a:r>
          </a:p>
          <a:p>
            <a:pPr lvl="1" marL="640080" indent="-274320">
              <a:defRPr sz="2100"/>
            </a:pPr>
            <a:r>
              <a:t>Spark ML</a:t>
            </a:r>
          </a:p>
          <a:p>
            <a:pPr lvl="1" marL="0" indent="365758">
              <a:buSzTx/>
              <a:buNone/>
              <a:defRPr sz="2100"/>
            </a:pPr>
          </a:p>
          <a:p>
            <a:pPr/>
            <a:r>
              <a:t>Spark Architecture </a:t>
            </a:r>
          </a:p>
          <a:p>
            <a:pPr/>
          </a:p>
          <a:p>
            <a:pPr/>
            <a:r>
              <a:t>Spark Data Structures</a:t>
            </a:r>
          </a:p>
          <a:p>
            <a:pPr lvl="1" marL="640080" indent="-274320">
              <a:defRPr sz="2100"/>
            </a:pPr>
            <a:r>
              <a:t>Rdds</a:t>
            </a:r>
          </a:p>
          <a:p>
            <a:pPr lvl="1" marL="640080" indent="-274320">
              <a:defRPr sz="2100"/>
            </a:pPr>
            <a:r>
              <a:t>Data Frames</a:t>
            </a:r>
          </a:p>
        </p:txBody>
      </p:sp>
      <p:sp>
        <p:nvSpPr>
          <p:cNvPr id="272" name="Slide Number Placeholder 3"/>
          <p:cNvSpPr txBox="1"/>
          <p:nvPr>
            <p:ph type="sldNum" sz="quarter" idx="4294967295"/>
          </p:nvPr>
        </p:nvSpPr>
        <p:spPr>
          <a:xfrm>
            <a:off x="8279649" y="5840982"/>
            <a:ext cx="308331" cy="3073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6" name="Title 1"/>
          <p:cNvSpPr txBox="1"/>
          <p:nvPr>
            <p:ph type="title"/>
          </p:nvPr>
        </p:nvSpPr>
        <p:spPr>
          <a:xfrm>
            <a:off x="457200" y="393572"/>
            <a:ext cx="7467600" cy="548642"/>
          </a:xfrm>
          <a:prstGeom prst="rect">
            <a:avLst/>
          </a:prstGeom>
        </p:spPr>
        <p:txBody>
          <a:bodyPr/>
          <a:lstStyle/>
          <a:p>
            <a:pPr/>
            <a:r>
              <a:t>Apache Spark</a:t>
            </a:r>
          </a:p>
        </p:txBody>
      </p:sp>
      <p:sp>
        <p:nvSpPr>
          <p:cNvPr id="277" name="Content Placeholder 2"/>
          <p:cNvSpPr txBox="1"/>
          <p:nvPr>
            <p:ph type="body" idx="1"/>
          </p:nvPr>
        </p:nvSpPr>
        <p:spPr>
          <a:xfrm>
            <a:off x="457200" y="1600199"/>
            <a:ext cx="7467600" cy="4873755"/>
          </a:xfrm>
          <a:prstGeom prst="rect">
            <a:avLst/>
          </a:prstGeom>
        </p:spPr>
        <p:txBody>
          <a:bodyPr/>
          <a:lstStyle/>
          <a:p>
            <a:pPr/>
            <a:r>
              <a:t>Spark Vs Hadoop</a:t>
            </a:r>
          </a:p>
        </p:txBody>
      </p:sp>
      <p:sp>
        <p:nvSpPr>
          <p:cNvPr id="278" name="Slide Number Placeholder 3"/>
          <p:cNvSpPr txBox="1"/>
          <p:nvPr>
            <p:ph type="sldNum" sz="quarter" idx="4294967295"/>
          </p:nvPr>
        </p:nvSpPr>
        <p:spPr>
          <a:xfrm>
            <a:off x="8279649" y="5840982"/>
            <a:ext cx="308331" cy="3073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79" name="Picture 4" descr="Picture 4"/>
          <p:cNvPicPr>
            <a:picLocks noChangeAspect="1"/>
          </p:cNvPicPr>
          <p:nvPr/>
        </p:nvPicPr>
        <p:blipFill>
          <a:blip r:embed="rId3">
            <a:extLst/>
          </a:blip>
          <a:stretch>
            <a:fillRect/>
          </a:stretch>
        </p:blipFill>
        <p:spPr>
          <a:xfrm>
            <a:off x="2843808" y="2787731"/>
            <a:ext cx="3318927" cy="1971470"/>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Title 1"/>
          <p:cNvSpPr txBox="1"/>
          <p:nvPr>
            <p:ph type="title"/>
          </p:nvPr>
        </p:nvSpPr>
        <p:spPr>
          <a:xfrm>
            <a:off x="3648893" y="2344291"/>
            <a:ext cx="1646187" cy="709562"/>
          </a:xfrm>
          <a:prstGeom prst="rect">
            <a:avLst/>
          </a:prstGeom>
        </p:spPr>
        <p:txBody>
          <a:bodyPr/>
          <a:lstStyle>
            <a:lvl1pPr>
              <a:defRPr sz="4000"/>
            </a:lvl1pPr>
          </a:lstStyle>
          <a:p>
            <a:pPr/>
            <a:r>
              <a:t>Intro</a:t>
            </a:r>
          </a:p>
        </p:txBody>
      </p:sp>
      <p:sp>
        <p:nvSpPr>
          <p:cNvPr id="170" name="Slide Number Placeholder 3"/>
          <p:cNvSpPr txBox="1"/>
          <p:nvPr>
            <p:ph type="sldNum" sz="quarter" idx="4294967295"/>
          </p:nvPr>
        </p:nvSpPr>
        <p:spPr>
          <a:xfrm>
            <a:off x="8330697" y="5840982"/>
            <a:ext cx="206235" cy="3073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3" name="Title 1"/>
          <p:cNvSpPr txBox="1"/>
          <p:nvPr>
            <p:ph type="title"/>
          </p:nvPr>
        </p:nvSpPr>
        <p:spPr>
          <a:xfrm>
            <a:off x="457200" y="333926"/>
            <a:ext cx="7467600" cy="655830"/>
          </a:xfrm>
          <a:prstGeom prst="rect">
            <a:avLst/>
          </a:prstGeom>
        </p:spPr>
        <p:txBody>
          <a:bodyPr/>
          <a:lstStyle/>
          <a:p>
            <a:pPr/>
            <a:r>
              <a:t>Apache Spark</a:t>
            </a:r>
          </a:p>
        </p:txBody>
      </p:sp>
      <p:sp>
        <p:nvSpPr>
          <p:cNvPr id="284" name="Content Placeholder 2"/>
          <p:cNvSpPr txBox="1"/>
          <p:nvPr>
            <p:ph type="body" idx="1"/>
          </p:nvPr>
        </p:nvSpPr>
        <p:spPr>
          <a:xfrm>
            <a:off x="457200" y="1600199"/>
            <a:ext cx="7467600" cy="4873755"/>
          </a:xfrm>
          <a:prstGeom prst="rect">
            <a:avLst/>
          </a:prstGeom>
        </p:spPr>
        <p:txBody>
          <a:bodyPr/>
          <a:lstStyle/>
          <a:p>
            <a:pPr/>
            <a:r>
              <a:t>Spark Ecosystem</a:t>
            </a:r>
          </a:p>
        </p:txBody>
      </p:sp>
      <p:sp>
        <p:nvSpPr>
          <p:cNvPr id="285" name="Slide Number Placeholder 3"/>
          <p:cNvSpPr txBox="1"/>
          <p:nvPr>
            <p:ph type="sldNum" sz="quarter" idx="4294967295"/>
          </p:nvPr>
        </p:nvSpPr>
        <p:spPr>
          <a:xfrm>
            <a:off x="8279649" y="5840982"/>
            <a:ext cx="308331" cy="3073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86" name="Picture 4" descr="Picture 4"/>
          <p:cNvPicPr>
            <a:picLocks noChangeAspect="1"/>
          </p:cNvPicPr>
          <p:nvPr/>
        </p:nvPicPr>
        <p:blipFill>
          <a:blip r:embed="rId3">
            <a:extLst/>
          </a:blip>
          <a:stretch>
            <a:fillRect/>
          </a:stretch>
        </p:blipFill>
        <p:spPr>
          <a:xfrm>
            <a:off x="2195734" y="2636910"/>
            <a:ext cx="4539355" cy="2304258"/>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0" name="Title 1"/>
          <p:cNvSpPr txBox="1"/>
          <p:nvPr>
            <p:ph type="title"/>
          </p:nvPr>
        </p:nvSpPr>
        <p:spPr>
          <a:xfrm>
            <a:off x="459625" y="381686"/>
            <a:ext cx="7467601" cy="548642"/>
          </a:xfrm>
          <a:prstGeom prst="rect">
            <a:avLst/>
          </a:prstGeom>
        </p:spPr>
        <p:txBody>
          <a:bodyPr/>
          <a:lstStyle/>
          <a:p>
            <a:pPr/>
            <a:r>
              <a:t>Apache Spark</a:t>
            </a:r>
          </a:p>
        </p:txBody>
      </p:sp>
      <p:sp>
        <p:nvSpPr>
          <p:cNvPr id="291" name="Content Placeholder 2"/>
          <p:cNvSpPr txBox="1"/>
          <p:nvPr>
            <p:ph type="body" idx="1"/>
          </p:nvPr>
        </p:nvSpPr>
        <p:spPr>
          <a:xfrm>
            <a:off x="459625" y="1352163"/>
            <a:ext cx="7467601" cy="4873755"/>
          </a:xfrm>
          <a:prstGeom prst="rect">
            <a:avLst/>
          </a:prstGeom>
        </p:spPr>
        <p:txBody>
          <a:bodyPr/>
          <a:lstStyle/>
          <a:p>
            <a:pPr/>
            <a:r>
              <a:t>Spark Streaming</a:t>
            </a:r>
          </a:p>
        </p:txBody>
      </p:sp>
      <p:sp>
        <p:nvSpPr>
          <p:cNvPr id="292" name="Slide Number Placeholder 3"/>
          <p:cNvSpPr txBox="1"/>
          <p:nvPr>
            <p:ph type="sldNum" sz="quarter" idx="4294967295"/>
          </p:nvPr>
        </p:nvSpPr>
        <p:spPr>
          <a:xfrm>
            <a:off x="8279649" y="5840982"/>
            <a:ext cx="308331" cy="3073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93" name="Picture 4" descr="Picture 4"/>
          <p:cNvPicPr>
            <a:picLocks noChangeAspect="1"/>
          </p:cNvPicPr>
          <p:nvPr/>
        </p:nvPicPr>
        <p:blipFill>
          <a:blip r:embed="rId3">
            <a:extLst/>
          </a:blip>
          <a:stretch>
            <a:fillRect/>
          </a:stretch>
        </p:blipFill>
        <p:spPr>
          <a:xfrm>
            <a:off x="1691680" y="2852934"/>
            <a:ext cx="5472608" cy="1872210"/>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7" name="Title 1"/>
          <p:cNvSpPr txBox="1"/>
          <p:nvPr>
            <p:ph type="title"/>
          </p:nvPr>
        </p:nvSpPr>
        <p:spPr>
          <a:xfrm>
            <a:off x="457200" y="500542"/>
            <a:ext cx="7467600" cy="548642"/>
          </a:xfrm>
          <a:prstGeom prst="rect">
            <a:avLst/>
          </a:prstGeom>
        </p:spPr>
        <p:txBody>
          <a:bodyPr/>
          <a:lstStyle/>
          <a:p>
            <a:pPr/>
            <a:r>
              <a:t>Apache Spark</a:t>
            </a:r>
          </a:p>
        </p:txBody>
      </p:sp>
      <p:sp>
        <p:nvSpPr>
          <p:cNvPr id="298" name="Content Placeholder 2"/>
          <p:cNvSpPr txBox="1"/>
          <p:nvPr>
            <p:ph type="body" idx="1"/>
          </p:nvPr>
        </p:nvSpPr>
        <p:spPr>
          <a:xfrm>
            <a:off x="457200" y="1600199"/>
            <a:ext cx="7859215" cy="4873755"/>
          </a:xfrm>
          <a:prstGeom prst="rect">
            <a:avLst/>
          </a:prstGeom>
        </p:spPr>
        <p:txBody>
          <a:bodyPr/>
          <a:lstStyle/>
          <a:p>
            <a:pPr/>
            <a:r>
              <a:t>MLlib</a:t>
            </a:r>
          </a:p>
          <a:p>
            <a:pPr lvl="1" marL="640080" indent="-274320">
              <a:buSzPct val="70000"/>
              <a:buChar char="○"/>
            </a:pPr>
            <a:r>
              <a:t>Part of the Apache Spark framework</a:t>
            </a:r>
          </a:p>
          <a:p>
            <a:pPr lvl="1" marL="640080" indent="-274320">
              <a:buSzPct val="70000"/>
              <a:buChar char="○"/>
            </a:pPr>
            <a:r>
              <a:t>Machine Learning algorithms</a:t>
            </a:r>
          </a:p>
          <a:p>
            <a:pPr lvl="2" marL="1005838" indent="-274319">
              <a:buSzPct val="70000"/>
              <a:defRPr sz="2100"/>
            </a:pPr>
            <a:r>
              <a:t>Classification: logistic regression, naive Bayes</a:t>
            </a:r>
          </a:p>
          <a:p>
            <a:pPr lvl="2" marL="1005838" indent="-274319">
              <a:buSzPct val="70000"/>
              <a:defRPr sz="2100"/>
            </a:pPr>
            <a:r>
              <a:t>Regression: generalized linear regression</a:t>
            </a:r>
          </a:p>
          <a:p>
            <a:pPr lvl="2" marL="1005838" indent="-274319">
              <a:buSzPct val="70000"/>
              <a:defRPr sz="2100"/>
            </a:pPr>
            <a:r>
              <a:t>Decision trees, random forests</a:t>
            </a:r>
          </a:p>
          <a:p>
            <a:pPr lvl="2" marL="1005838" indent="-274319">
              <a:buSzPct val="70000"/>
              <a:defRPr sz="2100"/>
            </a:pPr>
            <a:r>
              <a:t>Clustering: K-means, Gaussian mixtures (GMMs)</a:t>
            </a:r>
          </a:p>
          <a:p>
            <a:pPr lvl="2" marL="1005838" indent="-274319">
              <a:buSzPct val="70000"/>
              <a:defRPr sz="2100"/>
            </a:pPr>
            <a:r>
              <a:t>Much More…</a:t>
            </a:r>
          </a:p>
        </p:txBody>
      </p:sp>
      <p:sp>
        <p:nvSpPr>
          <p:cNvPr id="299" name="Slide Number Placeholder 3"/>
          <p:cNvSpPr txBox="1"/>
          <p:nvPr>
            <p:ph type="sldNum" sz="quarter" idx="4294967295"/>
          </p:nvPr>
        </p:nvSpPr>
        <p:spPr>
          <a:xfrm>
            <a:off x="8279649" y="5840982"/>
            <a:ext cx="308331" cy="3073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3" name="Title 1"/>
          <p:cNvSpPr txBox="1"/>
          <p:nvPr>
            <p:ph type="title"/>
          </p:nvPr>
        </p:nvSpPr>
        <p:spPr>
          <a:xfrm>
            <a:off x="457200" y="416473"/>
            <a:ext cx="7467600" cy="836065"/>
          </a:xfrm>
          <a:prstGeom prst="rect">
            <a:avLst/>
          </a:prstGeom>
        </p:spPr>
        <p:txBody>
          <a:bodyPr/>
          <a:lstStyle/>
          <a:p>
            <a:pPr/>
            <a:r>
              <a:t>Data Structures</a:t>
            </a:r>
          </a:p>
        </p:txBody>
      </p:sp>
      <p:sp>
        <p:nvSpPr>
          <p:cNvPr id="304" name="Content Placeholder 2"/>
          <p:cNvSpPr txBox="1"/>
          <p:nvPr>
            <p:ph type="body" idx="1"/>
          </p:nvPr>
        </p:nvSpPr>
        <p:spPr>
          <a:xfrm>
            <a:off x="411860" y="1510730"/>
            <a:ext cx="7616573" cy="4891910"/>
          </a:xfrm>
          <a:prstGeom prst="rect">
            <a:avLst/>
          </a:prstGeom>
        </p:spPr>
        <p:txBody>
          <a:bodyPr/>
          <a:lstStyle/>
          <a:p>
            <a:pPr/>
          </a:p>
          <a:p>
            <a:pPr/>
            <a:r>
              <a:t>RDDs (Resilient Distributed Datasets)</a:t>
            </a:r>
          </a:p>
          <a:p>
            <a:pPr lvl="1" marL="640080" indent="-274320">
              <a:defRPr sz="2100"/>
            </a:pPr>
            <a:r>
              <a:t>Implements map – reduce</a:t>
            </a:r>
          </a:p>
          <a:p>
            <a:pPr lvl="1" marL="640080" indent="-274320">
              <a:defRPr sz="2100"/>
            </a:pPr>
            <a:r>
              <a:t>Transformation - Action</a:t>
            </a:r>
          </a:p>
          <a:p>
            <a:pPr lvl="1" marL="0" indent="365758">
              <a:buSzTx/>
              <a:buNone/>
            </a:pPr>
            <a:endParaRPr sz="2100"/>
          </a:p>
          <a:p>
            <a:pPr lvl="1" marL="640080" indent="-274320">
              <a:defRPr sz="2100"/>
            </a:pPr>
          </a:p>
          <a:p>
            <a:pPr/>
            <a:r>
              <a:t>Data Frames</a:t>
            </a:r>
          </a:p>
          <a:p>
            <a:pPr lvl="1" marL="640080" indent="-274320">
              <a:defRPr sz="2100"/>
            </a:pPr>
            <a:r>
              <a:t>Combines the advantages of RDD and SQL table data structure</a:t>
            </a:r>
          </a:p>
        </p:txBody>
      </p:sp>
      <p:sp>
        <p:nvSpPr>
          <p:cNvPr id="305" name="Slide Number Placeholder 3"/>
          <p:cNvSpPr txBox="1"/>
          <p:nvPr>
            <p:ph type="sldNum" sz="quarter" idx="4294967295"/>
          </p:nvPr>
        </p:nvSpPr>
        <p:spPr>
          <a:xfrm>
            <a:off x="8279649" y="5840982"/>
            <a:ext cx="308331" cy="3073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9" name="Title 1"/>
          <p:cNvSpPr txBox="1"/>
          <p:nvPr>
            <p:ph type="title"/>
          </p:nvPr>
        </p:nvSpPr>
        <p:spPr>
          <a:xfrm>
            <a:off x="457200" y="299151"/>
            <a:ext cx="7467600" cy="809463"/>
          </a:xfrm>
          <a:prstGeom prst="rect">
            <a:avLst/>
          </a:prstGeom>
        </p:spPr>
        <p:txBody>
          <a:bodyPr/>
          <a:lstStyle/>
          <a:p>
            <a:pPr/>
            <a:r>
              <a:t>Apache Spark</a:t>
            </a:r>
          </a:p>
        </p:txBody>
      </p:sp>
      <p:sp>
        <p:nvSpPr>
          <p:cNvPr id="310" name="Content Placeholder 2"/>
          <p:cNvSpPr txBox="1"/>
          <p:nvPr>
            <p:ph type="body" idx="1"/>
          </p:nvPr>
        </p:nvSpPr>
        <p:spPr>
          <a:xfrm>
            <a:off x="457200" y="1600199"/>
            <a:ext cx="7467600" cy="4873755"/>
          </a:xfrm>
          <a:prstGeom prst="rect">
            <a:avLst/>
          </a:prstGeom>
        </p:spPr>
        <p:txBody>
          <a:bodyPr/>
          <a:lstStyle/>
          <a:p>
            <a:pPr/>
            <a:r>
              <a:t>Spark Architecture </a:t>
            </a:r>
          </a:p>
        </p:txBody>
      </p:sp>
      <p:sp>
        <p:nvSpPr>
          <p:cNvPr id="311" name="Slide Number Placeholder 3"/>
          <p:cNvSpPr txBox="1"/>
          <p:nvPr>
            <p:ph type="sldNum" sz="quarter" idx="4294967295"/>
          </p:nvPr>
        </p:nvSpPr>
        <p:spPr>
          <a:xfrm>
            <a:off x="8279649" y="5840982"/>
            <a:ext cx="308331" cy="3073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12" name="Picture 4" descr="Picture 4"/>
          <p:cNvPicPr>
            <a:picLocks noChangeAspect="1"/>
          </p:cNvPicPr>
          <p:nvPr/>
        </p:nvPicPr>
        <p:blipFill>
          <a:blip r:embed="rId3">
            <a:extLst/>
          </a:blip>
          <a:stretch>
            <a:fillRect/>
          </a:stretch>
        </p:blipFill>
        <p:spPr>
          <a:xfrm>
            <a:off x="1504637" y="2636910"/>
            <a:ext cx="5839451" cy="2626100"/>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6" name="Slide Number Placeholder 3"/>
          <p:cNvSpPr txBox="1"/>
          <p:nvPr>
            <p:ph type="sldNum" sz="quarter" idx="4294967295"/>
          </p:nvPr>
        </p:nvSpPr>
        <p:spPr>
          <a:xfrm>
            <a:off x="8279649" y="5840982"/>
            <a:ext cx="308331" cy="3073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7" name="Title 1"/>
          <p:cNvSpPr txBox="1"/>
          <p:nvPr>
            <p:ph type="title"/>
          </p:nvPr>
        </p:nvSpPr>
        <p:spPr>
          <a:xfrm>
            <a:off x="2231392" y="2077592"/>
            <a:ext cx="4896546" cy="936106"/>
          </a:xfrm>
          <a:prstGeom prst="rect">
            <a:avLst/>
          </a:prstGeom>
        </p:spPr>
        <p:txBody>
          <a:bodyPr/>
          <a:lstStyle>
            <a:lvl1pPr>
              <a:defRPr sz="4000"/>
            </a:lvl1pPr>
          </a:lstStyle>
          <a:p>
            <a:pPr/>
            <a:r>
              <a:t>Streaming Data</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1" name="Streaming Data"/>
          <p:cNvSpPr txBox="1"/>
          <p:nvPr>
            <p:ph type="title"/>
          </p:nvPr>
        </p:nvSpPr>
        <p:spPr>
          <a:xfrm>
            <a:off x="457200" y="274638"/>
            <a:ext cx="7467600" cy="1143002"/>
          </a:xfrm>
          <a:prstGeom prst="rect">
            <a:avLst/>
          </a:prstGeom>
        </p:spPr>
        <p:txBody>
          <a:bodyPr/>
          <a:lstStyle>
            <a:lvl1pPr>
              <a:defRPr b="1"/>
            </a:lvl1pPr>
          </a:lstStyle>
          <a:p>
            <a:pPr/>
            <a:r>
              <a:t>Streaming Data</a:t>
            </a:r>
          </a:p>
        </p:txBody>
      </p:sp>
      <p:sp>
        <p:nvSpPr>
          <p:cNvPr id="322" name="Streaming Data of Breaking News in real time…"/>
          <p:cNvSpPr txBox="1"/>
          <p:nvPr>
            <p:ph type="body" idx="1"/>
          </p:nvPr>
        </p:nvSpPr>
        <p:spPr>
          <a:xfrm>
            <a:off x="457200" y="1600200"/>
            <a:ext cx="7467600" cy="4873753"/>
          </a:xfrm>
          <a:prstGeom prst="rect">
            <a:avLst/>
          </a:prstGeom>
        </p:spPr>
        <p:txBody>
          <a:bodyPr/>
          <a:lstStyle/>
          <a:p>
            <a:pPr lvl="1" marL="640080" indent="-274320"/>
            <a:r>
              <a:t>Streaming Data of Breaking News in real time</a:t>
            </a:r>
          </a:p>
          <a:p>
            <a:pPr lvl="2" marL="914400" indent="-182880">
              <a:spcBef>
                <a:spcPts val="400"/>
              </a:spcBef>
              <a:buClr>
                <a:srgbClr val="DF7630"/>
              </a:buClr>
              <a:defRPr sz="2100"/>
            </a:pPr>
            <a:r>
              <a:t>Big Data Amount - 1000 json/min</a:t>
            </a:r>
          </a:p>
          <a:p>
            <a:pPr lvl="2" marL="914400" indent="-182880">
              <a:spcBef>
                <a:spcPts val="400"/>
              </a:spcBef>
              <a:buClr>
                <a:srgbClr val="DF7630"/>
              </a:buClr>
              <a:defRPr sz="2100"/>
            </a:pPr>
            <a:r>
              <a:t>Parallel Processing</a:t>
            </a:r>
          </a:p>
          <a:p>
            <a:pPr lvl="2" marL="914400" indent="-182880">
              <a:spcBef>
                <a:spcPts val="400"/>
              </a:spcBef>
              <a:buClr>
                <a:srgbClr val="DF7630"/>
              </a:buClr>
              <a:defRPr sz="2100"/>
            </a:pPr>
            <a:r>
              <a:t>Improving Knowledge over time</a:t>
            </a:r>
          </a:p>
          <a:p>
            <a:pPr lvl="2" marL="914400" indent="-182880">
              <a:spcBef>
                <a:spcPts val="400"/>
              </a:spcBef>
              <a:buClr>
                <a:srgbClr val="DF7630"/>
              </a:buClr>
              <a:defRPr sz="2100"/>
            </a:pPr>
            <a:r>
              <a:t>Use Information while generating</a:t>
            </a:r>
          </a:p>
        </p:txBody>
      </p:sp>
      <p:sp>
        <p:nvSpPr>
          <p:cNvPr id="323" name="Slide Number"/>
          <p:cNvSpPr txBox="1"/>
          <p:nvPr>
            <p:ph type="sldNum" sz="quarter" idx="4294967295"/>
          </p:nvPr>
        </p:nvSpPr>
        <p:spPr>
          <a:xfrm>
            <a:off x="8279649" y="5840982"/>
            <a:ext cx="308331" cy="3073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7" name="Title 1"/>
          <p:cNvSpPr txBox="1"/>
          <p:nvPr>
            <p:ph type="title"/>
          </p:nvPr>
        </p:nvSpPr>
        <p:spPr>
          <a:xfrm>
            <a:off x="457200" y="274638"/>
            <a:ext cx="7467600" cy="1143002"/>
          </a:xfrm>
          <a:prstGeom prst="rect">
            <a:avLst/>
          </a:prstGeom>
        </p:spPr>
        <p:txBody>
          <a:bodyPr/>
          <a:lstStyle/>
          <a:p>
            <a:pPr/>
            <a:r>
              <a:t>Streaming Data of Breaking News in Real Time</a:t>
            </a:r>
          </a:p>
        </p:txBody>
      </p:sp>
      <p:sp>
        <p:nvSpPr>
          <p:cNvPr id="328" name="Content Placeholder 2"/>
          <p:cNvSpPr txBox="1"/>
          <p:nvPr>
            <p:ph type="body" idx="1"/>
          </p:nvPr>
        </p:nvSpPr>
        <p:spPr>
          <a:xfrm>
            <a:off x="457200" y="1600199"/>
            <a:ext cx="7467600" cy="4873755"/>
          </a:xfrm>
          <a:prstGeom prst="rect">
            <a:avLst/>
          </a:prstGeom>
        </p:spPr>
        <p:txBody>
          <a:bodyPr/>
          <a:lstStyle/>
          <a:p>
            <a:pPr/>
            <a:r>
              <a:t>The number one reason for people accessing Twitter is to be alerted for Breaking News [HT]</a:t>
            </a:r>
          </a:p>
          <a:p>
            <a:pPr marL="0" indent="0">
              <a:buSzTx/>
              <a:buNone/>
            </a:pPr>
          </a:p>
          <a:p>
            <a:pPr/>
            <a:r>
              <a:t>Use tweets that contain the hashtag #news</a:t>
            </a:r>
          </a:p>
          <a:p>
            <a:pPr marL="0" indent="0">
              <a:buSzTx/>
              <a:buNone/>
            </a:pPr>
          </a:p>
          <a:p>
            <a:pPr/>
            <a:r>
              <a:t>Find the most important news in real time</a:t>
            </a:r>
          </a:p>
        </p:txBody>
      </p:sp>
      <p:sp>
        <p:nvSpPr>
          <p:cNvPr id="329" name="Slide Number Placeholder 3"/>
          <p:cNvSpPr txBox="1"/>
          <p:nvPr>
            <p:ph type="sldNum" sz="quarter" idx="4294967295"/>
          </p:nvPr>
        </p:nvSpPr>
        <p:spPr>
          <a:xfrm>
            <a:off x="8279649" y="5840982"/>
            <a:ext cx="308331" cy="3073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3" name="Title 1"/>
          <p:cNvSpPr txBox="1"/>
          <p:nvPr>
            <p:ph type="title"/>
          </p:nvPr>
        </p:nvSpPr>
        <p:spPr>
          <a:xfrm>
            <a:off x="457199" y="-34388"/>
            <a:ext cx="7467601" cy="1143001"/>
          </a:xfrm>
          <a:prstGeom prst="rect">
            <a:avLst/>
          </a:prstGeom>
        </p:spPr>
        <p:txBody>
          <a:bodyPr/>
          <a:lstStyle/>
          <a:p>
            <a:pPr/>
            <a:r>
              <a:t>System Architecture</a:t>
            </a:r>
          </a:p>
        </p:txBody>
      </p:sp>
      <p:pic>
        <p:nvPicPr>
          <p:cNvPr id="334" name="Content Placeholder 3" descr="Content Placeholder 3"/>
          <p:cNvPicPr>
            <a:picLocks noChangeAspect="1"/>
          </p:cNvPicPr>
          <p:nvPr/>
        </p:nvPicPr>
        <p:blipFill>
          <a:blip r:embed="rId2">
            <a:extLst/>
          </a:blip>
          <a:stretch>
            <a:fillRect/>
          </a:stretch>
        </p:blipFill>
        <p:spPr>
          <a:xfrm>
            <a:off x="1324576" y="1600200"/>
            <a:ext cx="5732849" cy="4873625"/>
          </a:xfrm>
          <a:prstGeom prst="rect">
            <a:avLst/>
          </a:prstGeom>
          <a:ln w="12700">
            <a:miter lim="400000"/>
          </a:ln>
        </p:spPr>
      </p:pic>
      <p:sp>
        <p:nvSpPr>
          <p:cNvPr id="335" name="Slide Number Placeholder 2"/>
          <p:cNvSpPr txBox="1"/>
          <p:nvPr>
            <p:ph type="sldNum" sz="quarter" idx="4294967295"/>
          </p:nvPr>
        </p:nvSpPr>
        <p:spPr>
          <a:xfrm>
            <a:off x="8279649" y="5840982"/>
            <a:ext cx="308331" cy="3073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7" name="Title 1"/>
          <p:cNvSpPr txBox="1"/>
          <p:nvPr>
            <p:ph type="title"/>
          </p:nvPr>
        </p:nvSpPr>
        <p:spPr>
          <a:xfrm>
            <a:off x="457200" y="-34388"/>
            <a:ext cx="7467600" cy="1143001"/>
          </a:xfrm>
          <a:prstGeom prst="rect">
            <a:avLst/>
          </a:prstGeom>
        </p:spPr>
        <p:txBody>
          <a:bodyPr/>
          <a:lstStyle/>
          <a:p>
            <a:pPr/>
            <a:r>
              <a:t>Implementation Steps</a:t>
            </a:r>
          </a:p>
        </p:txBody>
      </p:sp>
      <p:sp>
        <p:nvSpPr>
          <p:cNvPr id="338" name="Content Placeholder 2"/>
          <p:cNvSpPr txBox="1"/>
          <p:nvPr>
            <p:ph type="body" idx="1"/>
          </p:nvPr>
        </p:nvSpPr>
        <p:spPr>
          <a:xfrm>
            <a:off x="560832" y="1486278"/>
            <a:ext cx="7467601" cy="4873755"/>
          </a:xfrm>
          <a:prstGeom prst="rect">
            <a:avLst/>
          </a:prstGeom>
        </p:spPr>
        <p:txBody>
          <a:bodyPr/>
          <a:lstStyle/>
          <a:p>
            <a:pPr/>
            <a:r>
              <a:t>Data Collection</a:t>
            </a:r>
          </a:p>
          <a:p>
            <a:pPr/>
            <a:r>
              <a:t>Data Analyse</a:t>
            </a:r>
          </a:p>
          <a:p>
            <a:pPr lvl="1" marL="640080" indent="-274320">
              <a:defRPr sz="2100"/>
            </a:pPr>
            <a:r>
              <a:t>Spark Streaming</a:t>
            </a:r>
          </a:p>
          <a:p>
            <a:pPr lvl="1" marL="640080" indent="-274320">
              <a:defRPr sz="2100"/>
            </a:pPr>
            <a:r>
              <a:t>Selection</a:t>
            </a:r>
          </a:p>
          <a:p>
            <a:pPr lvl="1" marL="640080" indent="-274320">
              <a:defRPr sz="2100"/>
            </a:pPr>
            <a:r>
              <a:t>Preprocessing</a:t>
            </a:r>
          </a:p>
          <a:p>
            <a:pPr lvl="1" marL="640080" indent="-274320">
              <a:defRPr sz="2100"/>
            </a:pPr>
            <a:r>
              <a:t>Transformation (tokenize)</a:t>
            </a:r>
          </a:p>
          <a:p>
            <a:pPr lvl="1" marL="640080" indent="-274320">
              <a:defRPr sz="2100"/>
            </a:pPr>
            <a:r>
              <a:t>Stop word remover</a:t>
            </a:r>
          </a:p>
          <a:p>
            <a:pPr lvl="1" marL="640080" indent="-274320">
              <a:defRPr sz="2100"/>
            </a:pPr>
            <a:r>
              <a:t>Word count</a:t>
            </a:r>
          </a:p>
          <a:p>
            <a:pPr/>
            <a:r>
              <a:t>Store/Update Results in DB</a:t>
            </a:r>
          </a:p>
          <a:p>
            <a:pPr/>
            <a:r>
              <a:t>Keep Collection, Analyse and Update Data</a:t>
            </a:r>
          </a:p>
        </p:txBody>
      </p:sp>
      <p:sp>
        <p:nvSpPr>
          <p:cNvPr id="339" name="Slide Number Placeholder 3"/>
          <p:cNvSpPr txBox="1"/>
          <p:nvPr>
            <p:ph type="sldNum" sz="quarter" idx="4294967295"/>
          </p:nvPr>
        </p:nvSpPr>
        <p:spPr>
          <a:xfrm>
            <a:off x="8279649" y="5840982"/>
            <a:ext cx="308331" cy="3073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Title 1"/>
          <p:cNvSpPr txBox="1"/>
          <p:nvPr>
            <p:ph type="title"/>
          </p:nvPr>
        </p:nvSpPr>
        <p:spPr>
          <a:xfrm>
            <a:off x="457200" y="72582"/>
            <a:ext cx="7467600" cy="1143001"/>
          </a:xfrm>
          <a:prstGeom prst="rect">
            <a:avLst/>
          </a:prstGeom>
        </p:spPr>
        <p:txBody>
          <a:bodyPr/>
          <a:lstStyle/>
          <a:p>
            <a:pPr/>
            <a:r>
              <a:t>Intro</a:t>
            </a:r>
          </a:p>
        </p:txBody>
      </p:sp>
      <p:sp>
        <p:nvSpPr>
          <p:cNvPr id="173" name="Content Placeholder 2"/>
          <p:cNvSpPr txBox="1"/>
          <p:nvPr>
            <p:ph type="body" idx="1"/>
          </p:nvPr>
        </p:nvSpPr>
        <p:spPr>
          <a:xfrm>
            <a:off x="457200" y="1600199"/>
            <a:ext cx="7467600" cy="4873755"/>
          </a:xfrm>
          <a:prstGeom prst="rect">
            <a:avLst/>
          </a:prstGeom>
        </p:spPr>
        <p:txBody>
          <a:bodyPr/>
          <a:lstStyle/>
          <a:p>
            <a:pPr/>
            <a:r>
              <a:t>We will talk about</a:t>
            </a:r>
          </a:p>
          <a:p>
            <a:pPr lvl="1" marL="640080" indent="-274320">
              <a:defRPr sz="2100"/>
            </a:pPr>
            <a:r>
              <a:t>Social Media APIs</a:t>
            </a:r>
          </a:p>
          <a:p>
            <a:pPr lvl="1" marL="640080" indent="-274320">
              <a:defRPr sz="2100"/>
            </a:pPr>
            <a:r>
              <a:t>Data Mining</a:t>
            </a:r>
          </a:p>
          <a:p>
            <a:pPr lvl="1" marL="640080" indent="-274320">
              <a:defRPr sz="2100"/>
            </a:pPr>
            <a:r>
              <a:t>Apache Spark</a:t>
            </a:r>
          </a:p>
          <a:p>
            <a:pPr/>
            <a:endParaRPr sz="2100"/>
          </a:p>
          <a:p>
            <a:pPr/>
            <a:r>
              <a:t>Target</a:t>
            </a:r>
          </a:p>
          <a:p>
            <a:pPr lvl="1" marL="640080" indent="-274320">
              <a:defRPr sz="2100"/>
            </a:pPr>
            <a:r>
              <a:t>Data Mining using Twitter API</a:t>
            </a:r>
          </a:p>
          <a:p>
            <a:pPr lvl="2" marL="1005838" indent="-274319">
              <a:buSzPct val="80000"/>
              <a:buChar char="●"/>
              <a:defRPr sz="2100"/>
            </a:pPr>
            <a:r>
              <a:t>Static data</a:t>
            </a:r>
          </a:p>
          <a:p>
            <a:pPr lvl="2" marL="1005838" indent="-274319">
              <a:buSzPct val="80000"/>
              <a:buChar char="●"/>
              <a:defRPr sz="2100"/>
            </a:pPr>
            <a:r>
              <a:t>Streaming data</a:t>
            </a:r>
          </a:p>
        </p:txBody>
      </p:sp>
      <p:sp>
        <p:nvSpPr>
          <p:cNvPr id="174" name="Slide Number Placeholder 3"/>
          <p:cNvSpPr txBox="1"/>
          <p:nvPr>
            <p:ph type="sldNum" sz="quarter" idx="4294967295"/>
          </p:nvPr>
        </p:nvSpPr>
        <p:spPr>
          <a:xfrm>
            <a:off x="8330697" y="5840982"/>
            <a:ext cx="206235" cy="3073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73">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73">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173">
                                            <p:txEl>
                                              <p:pRg st="2" end="2"/>
                                            </p:txEl>
                                          </p:spTgt>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0" presetID="1" grpId="1" fill="hold">
                                  <p:stCondLst>
                                    <p:cond delay="0"/>
                                  </p:stCondLst>
                                  <p:iterate type="el" backwards="0">
                                    <p:tmAbs val="0"/>
                                  </p:iterate>
                                  <p:childTnLst>
                                    <p:set>
                                      <p:cBhvr>
                                        <p:cTn id="17" fill="hold"/>
                                        <p:tgtEl>
                                          <p:spTgt spid="173">
                                            <p:txEl>
                                              <p:pRg st="3" end="3"/>
                                            </p:txEl>
                                          </p:spTgt>
                                        </p:tgtEl>
                                        <p:attrNameLst>
                                          <p:attrName>style.visibility</p:attrName>
                                        </p:attrNameLst>
                                      </p:cBhvr>
                                      <p:to>
                                        <p:strVal val="visible"/>
                                      </p:to>
                                    </p:set>
                                  </p:childTnLst>
                                </p:cTn>
                              </p:par>
                            </p:childTnLst>
                          </p:cTn>
                        </p:par>
                        <p:par>
                          <p:cTn id="18" fill="hold">
                            <p:stCondLst>
                              <p:cond delay="0"/>
                            </p:stCondLst>
                            <p:childTnLst>
                              <p:par>
                                <p:cTn id="19" presetClass="entr" nodeType="afterEffect" presetSubtype="0" presetID="1" grpId="1" fill="hold">
                                  <p:stCondLst>
                                    <p:cond delay="0"/>
                                  </p:stCondLst>
                                  <p:iterate type="el" backwards="0">
                                    <p:tmAbs val="0"/>
                                  </p:iterate>
                                  <p:childTnLst>
                                    <p:set>
                                      <p:cBhvr>
                                        <p:cTn id="20" fill="hold"/>
                                        <p:tgtEl>
                                          <p:spTgt spid="17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7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73">
                                            <p:txEl>
                                              <p:pRg st="6" end="6"/>
                                            </p:txEl>
                                          </p:spTgt>
                                        </p:tgtEl>
                                        <p:attrNameLst>
                                          <p:attrName>style.visibility</p:attrName>
                                        </p:attrNameLst>
                                      </p:cBhvr>
                                      <p:to>
                                        <p:strVal val="visible"/>
                                      </p:to>
                                    </p:set>
                                  </p:childTnLst>
                                </p:cTn>
                              </p:par>
                            </p:childTnLst>
                          </p:cTn>
                        </p:par>
                        <p:par>
                          <p:cTn id="29" fill="hold">
                            <p:stCondLst>
                              <p:cond delay="0"/>
                            </p:stCondLst>
                            <p:childTnLst>
                              <p:par>
                                <p:cTn id="30" presetClass="entr" nodeType="afterEffect" presetSubtype="0" presetID="1" grpId="1" fill="hold">
                                  <p:stCondLst>
                                    <p:cond delay="0"/>
                                  </p:stCondLst>
                                  <p:iterate type="el" backwards="0">
                                    <p:tmAbs val="0"/>
                                  </p:iterate>
                                  <p:childTnLst>
                                    <p:set>
                                      <p:cBhvr>
                                        <p:cTn id="31" fill="hold"/>
                                        <p:tgtEl>
                                          <p:spTgt spid="173">
                                            <p:txEl>
                                              <p:pRg st="7" end="7"/>
                                            </p:txEl>
                                          </p:spTgt>
                                        </p:tgtEl>
                                        <p:attrNameLst>
                                          <p:attrName>style.visibility</p:attrName>
                                        </p:attrNameLst>
                                      </p:cBhvr>
                                      <p:to>
                                        <p:strVal val="visible"/>
                                      </p:to>
                                    </p:set>
                                  </p:childTnLst>
                                </p:cTn>
                              </p:par>
                            </p:childTnLst>
                          </p:cTn>
                        </p:par>
                        <p:par>
                          <p:cTn id="32" fill="hold">
                            <p:stCondLst>
                              <p:cond delay="0"/>
                            </p:stCondLst>
                            <p:childTnLst>
                              <p:par>
                                <p:cTn id="33" presetClass="entr" nodeType="afterEffect" presetSubtype="0" presetID="1" grpId="1" fill="hold">
                                  <p:stCondLst>
                                    <p:cond delay="0"/>
                                  </p:stCondLst>
                                  <p:iterate type="el" backwards="0">
                                    <p:tmAbs val="0"/>
                                  </p:iterate>
                                  <p:childTnLst>
                                    <p:set>
                                      <p:cBhvr>
                                        <p:cTn id="34" fill="hold"/>
                                        <p:tgtEl>
                                          <p:spTgt spid="173">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3" grpId="1"/>
    </p:bldLst>
  </p:timing>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3" name="Title 1"/>
          <p:cNvSpPr txBox="1"/>
          <p:nvPr>
            <p:ph type="title"/>
          </p:nvPr>
        </p:nvSpPr>
        <p:spPr>
          <a:xfrm>
            <a:off x="457200" y="-70045"/>
            <a:ext cx="7467600" cy="1143001"/>
          </a:xfrm>
          <a:prstGeom prst="rect">
            <a:avLst/>
          </a:prstGeom>
        </p:spPr>
        <p:txBody>
          <a:bodyPr/>
          <a:lstStyle/>
          <a:p>
            <a:pPr/>
            <a:r>
              <a:t>Sample Results</a:t>
            </a:r>
          </a:p>
        </p:txBody>
      </p:sp>
      <p:graphicFrame>
        <p:nvGraphicFramePr>
          <p:cNvPr id="344" name="Content Placeholder 3"/>
          <p:cNvGraphicFramePr/>
          <p:nvPr/>
        </p:nvGraphicFramePr>
        <p:xfrm>
          <a:off x="1547662" y="1628804"/>
          <a:ext cx="5904659" cy="3022085"/>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467475"/>
                <a:gridCol w="2455636"/>
                <a:gridCol w="2981545"/>
              </a:tblGrid>
              <a:tr h="232468">
                <a:tc>
                  <a:txBody>
                    <a:bodyPr/>
                    <a:lstStyle/>
                    <a:p>
                      <a:pPr>
                        <a:lnSpc>
                          <a:spcPct val="115000"/>
                        </a:lnSpc>
                        <a:tabLst>
                          <a:tab pos="2133600" algn="l"/>
                        </a:tabLst>
                        <a:defRPr b="0" sz="1800">
                          <a:solidFill>
                            <a:srgbClr val="000000"/>
                          </a:solidFill>
                        </a:defRPr>
                      </a:pPr>
                      <a:r>
                        <a:rPr sz="1200">
                          <a:solidFill>
                            <a:srgbClr val="FFFFFF"/>
                          </a:solidFill>
                          <a:latin typeface="+mj-lt"/>
                          <a:ea typeface="+mj-ea"/>
                          <a:cs typeface="+mj-cs"/>
                          <a:sym typeface="Calibri"/>
                        </a:rPr>
                        <a:t>#</a:t>
                      </a:r>
                    </a:p>
                  </a:txBody>
                  <a:tcPr marL="0" marR="0" marT="0" marB="0" anchor="t" anchorCtr="0" horzOverflow="overflow">
                    <a:lnL w="12700">
                      <a:solidFill>
                        <a:srgbClr val="7BA0CD"/>
                      </a:solidFill>
                    </a:lnL>
                    <a:lnR w="12700">
                      <a:miter lim="400000"/>
                    </a:lnR>
                    <a:lnT w="12700">
                      <a:solidFill>
                        <a:srgbClr val="7BA0CD"/>
                      </a:solidFill>
                    </a:lnT>
                    <a:lnB w="12700">
                      <a:solidFill>
                        <a:srgbClr val="7BA0CD"/>
                      </a:solidFill>
                    </a:lnB>
                    <a:solidFill>
                      <a:srgbClr val="4F81BD"/>
                    </a:solidFill>
                  </a:tcPr>
                </a:tc>
                <a:tc>
                  <a:txBody>
                    <a:bodyPr/>
                    <a:lstStyle/>
                    <a:p>
                      <a:pPr>
                        <a:lnSpc>
                          <a:spcPct val="115000"/>
                        </a:lnSpc>
                        <a:tabLst>
                          <a:tab pos="2133600" algn="l"/>
                        </a:tabLst>
                        <a:defRPr b="0" sz="1800">
                          <a:solidFill>
                            <a:srgbClr val="000000"/>
                          </a:solidFill>
                        </a:defRPr>
                      </a:pPr>
                      <a:r>
                        <a:rPr sz="1200">
                          <a:solidFill>
                            <a:srgbClr val="FFFFFF"/>
                          </a:solidFill>
                          <a:latin typeface="+mj-lt"/>
                          <a:ea typeface="+mj-ea"/>
                          <a:cs typeface="+mj-cs"/>
                          <a:sym typeface="Calibri"/>
                        </a:rPr>
                        <a:t>word</a:t>
                      </a:r>
                    </a:p>
                  </a:txBody>
                  <a:tcPr marL="0" marR="0" marT="0" marB="0" anchor="t" anchorCtr="0" horzOverflow="overflow">
                    <a:lnL w="12700">
                      <a:miter lim="400000"/>
                    </a:lnL>
                    <a:lnR w="12700">
                      <a:miter lim="400000"/>
                    </a:lnR>
                    <a:lnT w="12700">
                      <a:solidFill>
                        <a:srgbClr val="7BA0CD"/>
                      </a:solidFill>
                    </a:lnT>
                    <a:lnB w="12700">
                      <a:solidFill>
                        <a:srgbClr val="7BA0CD"/>
                      </a:solidFill>
                    </a:lnB>
                    <a:solidFill>
                      <a:srgbClr val="4F81BD"/>
                    </a:solidFill>
                  </a:tcPr>
                </a:tc>
                <a:tc>
                  <a:txBody>
                    <a:bodyPr/>
                    <a:lstStyle/>
                    <a:p>
                      <a:pPr>
                        <a:lnSpc>
                          <a:spcPct val="115000"/>
                        </a:lnSpc>
                        <a:tabLst>
                          <a:tab pos="2133600" algn="l"/>
                        </a:tabLst>
                        <a:defRPr b="0" sz="1800">
                          <a:solidFill>
                            <a:srgbClr val="000000"/>
                          </a:solidFill>
                        </a:defRPr>
                      </a:pPr>
                      <a:r>
                        <a:rPr sz="1200">
                          <a:solidFill>
                            <a:srgbClr val="FFFFFF"/>
                          </a:solidFill>
                          <a:latin typeface="+mj-lt"/>
                          <a:ea typeface="+mj-ea"/>
                          <a:cs typeface="+mj-cs"/>
                          <a:sym typeface="Calibri"/>
                        </a:rPr>
                        <a:t>count</a:t>
                      </a:r>
                    </a:p>
                  </a:txBody>
                  <a:tcPr marL="0" marR="0" marT="0" marB="0" anchor="t" anchorCtr="0" horzOverflow="overflow">
                    <a:lnL w="12700">
                      <a:miter lim="400000"/>
                    </a:lnL>
                    <a:lnR w="12700">
                      <a:solidFill>
                        <a:srgbClr val="7BA0CD"/>
                      </a:solidFill>
                    </a:lnR>
                    <a:lnT w="12700">
                      <a:solidFill>
                        <a:srgbClr val="7BA0CD"/>
                      </a:solidFill>
                    </a:lnT>
                    <a:lnB w="12700">
                      <a:solidFill>
                        <a:srgbClr val="7BA0CD"/>
                      </a:solidFill>
                    </a:lnB>
                    <a:solidFill>
                      <a:srgbClr val="4F81BD"/>
                    </a:solidFill>
                  </a:tcPr>
                </a:tc>
              </a:tr>
              <a:tr h="232468">
                <a:tc>
                  <a:txBody>
                    <a:bodyPr/>
                    <a:lstStyle/>
                    <a:p>
                      <a:pPr>
                        <a:lnSpc>
                          <a:spcPct val="115000"/>
                        </a:lnSpc>
                        <a:tabLst>
                          <a:tab pos="2133600" algn="l"/>
                        </a:tabLst>
                        <a:defRPr b="0" sz="1800">
                          <a:solidFill>
                            <a:srgbClr val="000000"/>
                          </a:solidFill>
                        </a:defRPr>
                      </a:pPr>
                      <a:r>
                        <a:rPr b="1" sz="1200">
                          <a:latin typeface="+mj-lt"/>
                          <a:ea typeface="+mj-ea"/>
                          <a:cs typeface="+mj-cs"/>
                          <a:sym typeface="Calibri"/>
                        </a:rPr>
                        <a:t>1</a:t>
                      </a:r>
                    </a:p>
                  </a:txBody>
                  <a:tcPr marL="0" marR="0" marT="0" marB="0" anchor="t" anchorCtr="0" horzOverflow="overflow">
                    <a:lnL w="12700">
                      <a:solidFill>
                        <a:srgbClr val="7BA0CD"/>
                      </a:solidFill>
                    </a:lnL>
                    <a:lnR w="12700">
                      <a:miter lim="400000"/>
                    </a:lnR>
                    <a:lnT w="12700">
                      <a:solidFill>
                        <a:srgbClr val="7BA0CD"/>
                      </a:solidFill>
                    </a:lnT>
                    <a:lnB w="12700">
                      <a:solidFill>
                        <a:srgbClr val="7BA0CD"/>
                      </a:solidFill>
                    </a:lnB>
                    <a:solidFill>
                      <a:srgbClr val="D3DFEE"/>
                    </a:solidFill>
                  </a:tcPr>
                </a:tc>
                <a:tc>
                  <a:txBody>
                    <a:bodyPr/>
                    <a:lstStyle/>
                    <a:p>
                      <a:pPr>
                        <a:lnSpc>
                          <a:spcPct val="115000"/>
                        </a:lnSpc>
                        <a:tabLst>
                          <a:tab pos="2133600" algn="l"/>
                        </a:tabLst>
                        <a:defRPr sz="1800"/>
                      </a:pPr>
                      <a:r>
                        <a:rPr sz="1200">
                          <a:latin typeface="+mj-lt"/>
                          <a:ea typeface="+mj-ea"/>
                          <a:cs typeface="+mj-cs"/>
                          <a:sym typeface="Calibri"/>
                        </a:rPr>
                        <a:t>suicide</a:t>
                      </a:r>
                    </a:p>
                  </a:txBody>
                  <a:tcPr marL="0" marR="0" marT="0" marB="0" anchor="t" anchorCtr="0" horzOverflow="overflow">
                    <a:lnL w="12700">
                      <a:miter lim="400000"/>
                    </a:lnL>
                    <a:lnR w="12700">
                      <a:miter lim="400000"/>
                    </a:lnR>
                    <a:lnT w="12700">
                      <a:solidFill>
                        <a:srgbClr val="7BA0CD"/>
                      </a:solidFill>
                    </a:lnT>
                    <a:lnB w="12700">
                      <a:solidFill>
                        <a:srgbClr val="7BA0CD"/>
                      </a:solidFill>
                    </a:lnB>
                    <a:solidFill>
                      <a:srgbClr val="D3DFEE"/>
                    </a:solidFill>
                  </a:tcPr>
                </a:tc>
                <a:tc>
                  <a:txBody>
                    <a:bodyPr/>
                    <a:lstStyle/>
                    <a:p>
                      <a:pPr>
                        <a:lnSpc>
                          <a:spcPct val="115000"/>
                        </a:lnSpc>
                        <a:tabLst>
                          <a:tab pos="2133600" algn="l"/>
                        </a:tabLst>
                        <a:defRPr sz="1800"/>
                      </a:pPr>
                      <a:r>
                        <a:rPr sz="1200">
                          <a:latin typeface="+mj-lt"/>
                          <a:ea typeface="+mj-ea"/>
                          <a:cs typeface="+mj-cs"/>
                          <a:sym typeface="Calibri"/>
                        </a:rPr>
                        <a:t>14439</a:t>
                      </a:r>
                    </a:p>
                  </a:txBody>
                  <a:tcPr marL="0" marR="0" marT="0" marB="0" anchor="t" anchorCtr="0" horzOverflow="overflow">
                    <a:lnL w="12700">
                      <a:miter lim="400000"/>
                    </a:lnL>
                    <a:lnR w="12700">
                      <a:solidFill>
                        <a:srgbClr val="7BA0CD"/>
                      </a:solidFill>
                    </a:lnR>
                    <a:lnT w="12700">
                      <a:solidFill>
                        <a:srgbClr val="7BA0CD"/>
                      </a:solidFill>
                    </a:lnT>
                    <a:lnB w="12700">
                      <a:solidFill>
                        <a:srgbClr val="7BA0CD"/>
                      </a:solidFill>
                    </a:lnB>
                    <a:solidFill>
                      <a:srgbClr val="D3DFEE"/>
                    </a:solidFill>
                  </a:tcPr>
                </a:tc>
              </a:tr>
              <a:tr h="232468">
                <a:tc>
                  <a:txBody>
                    <a:bodyPr/>
                    <a:lstStyle/>
                    <a:p>
                      <a:pPr>
                        <a:lnSpc>
                          <a:spcPct val="115000"/>
                        </a:lnSpc>
                        <a:tabLst>
                          <a:tab pos="2133600" algn="l"/>
                        </a:tabLst>
                        <a:defRPr b="0" sz="1800">
                          <a:solidFill>
                            <a:srgbClr val="000000"/>
                          </a:solidFill>
                        </a:defRPr>
                      </a:pPr>
                      <a:r>
                        <a:rPr b="1" sz="1200">
                          <a:latin typeface="+mj-lt"/>
                          <a:ea typeface="+mj-ea"/>
                          <a:cs typeface="+mj-cs"/>
                          <a:sym typeface="Calibri"/>
                        </a:rPr>
                        <a:t>2</a:t>
                      </a:r>
                    </a:p>
                  </a:txBody>
                  <a:tcPr marL="0" marR="0" marT="0" marB="0" anchor="t" anchorCtr="0" horzOverflow="overflow">
                    <a:lnL w="12700">
                      <a:solidFill>
                        <a:srgbClr val="7BA0CD"/>
                      </a:solidFill>
                    </a:lnL>
                    <a:lnR w="12700">
                      <a:miter lim="400000"/>
                    </a:lnR>
                    <a:lnT w="12700">
                      <a:solidFill>
                        <a:srgbClr val="7BA0CD"/>
                      </a:solidFill>
                    </a:lnT>
                    <a:lnB w="12700">
                      <a:solidFill>
                        <a:srgbClr val="7BA0CD"/>
                      </a:solidFill>
                    </a:lnB>
                    <a:noFill/>
                  </a:tcPr>
                </a:tc>
                <a:tc>
                  <a:txBody>
                    <a:bodyPr/>
                    <a:lstStyle/>
                    <a:p>
                      <a:pPr>
                        <a:lnSpc>
                          <a:spcPct val="115000"/>
                        </a:lnSpc>
                        <a:tabLst>
                          <a:tab pos="2133600" algn="l"/>
                        </a:tabLst>
                        <a:defRPr sz="1800"/>
                      </a:pPr>
                      <a:r>
                        <a:rPr sz="1200">
                          <a:latin typeface="+mj-lt"/>
                          <a:ea typeface="+mj-ea"/>
                          <a:cs typeface="+mj-cs"/>
                          <a:sym typeface="Calibri"/>
                        </a:rPr>
                        <a:t>medina</a:t>
                      </a:r>
                    </a:p>
                  </a:txBody>
                  <a:tcPr marL="0" marR="0" marT="0" marB="0" anchor="t" anchorCtr="0" horzOverflow="overflow">
                    <a:lnL w="12700">
                      <a:miter lim="400000"/>
                    </a:lnL>
                    <a:lnR w="12700">
                      <a:miter lim="400000"/>
                    </a:lnR>
                    <a:lnT w="12700">
                      <a:solidFill>
                        <a:srgbClr val="7BA0CD"/>
                      </a:solidFill>
                    </a:lnT>
                    <a:lnB w="12700">
                      <a:solidFill>
                        <a:srgbClr val="7BA0CD"/>
                      </a:solidFill>
                    </a:lnB>
                    <a:noFill/>
                  </a:tcPr>
                </a:tc>
                <a:tc>
                  <a:txBody>
                    <a:bodyPr/>
                    <a:lstStyle/>
                    <a:p>
                      <a:pPr>
                        <a:lnSpc>
                          <a:spcPct val="115000"/>
                        </a:lnSpc>
                        <a:tabLst>
                          <a:tab pos="2133600" algn="l"/>
                        </a:tabLst>
                        <a:defRPr sz="1800"/>
                      </a:pPr>
                      <a:r>
                        <a:rPr sz="1200">
                          <a:latin typeface="+mj-lt"/>
                          <a:ea typeface="+mj-ea"/>
                          <a:cs typeface="+mj-cs"/>
                          <a:sym typeface="Calibri"/>
                        </a:rPr>
                        <a:t>12810</a:t>
                      </a:r>
                    </a:p>
                  </a:txBody>
                  <a:tcPr marL="0" marR="0" marT="0" marB="0" anchor="t" anchorCtr="0" horzOverflow="overflow">
                    <a:lnL w="12700">
                      <a:miter lim="400000"/>
                    </a:lnL>
                    <a:lnR w="12700">
                      <a:solidFill>
                        <a:srgbClr val="7BA0CD"/>
                      </a:solidFill>
                    </a:lnR>
                    <a:lnT w="12700">
                      <a:solidFill>
                        <a:srgbClr val="7BA0CD"/>
                      </a:solidFill>
                    </a:lnT>
                    <a:lnB w="12700">
                      <a:solidFill>
                        <a:srgbClr val="7BA0CD"/>
                      </a:solidFill>
                    </a:lnB>
                    <a:noFill/>
                  </a:tcPr>
                </a:tc>
              </a:tr>
              <a:tr h="232468">
                <a:tc>
                  <a:txBody>
                    <a:bodyPr/>
                    <a:lstStyle/>
                    <a:p>
                      <a:pPr>
                        <a:lnSpc>
                          <a:spcPct val="115000"/>
                        </a:lnSpc>
                        <a:tabLst>
                          <a:tab pos="2133600" algn="l"/>
                        </a:tabLst>
                        <a:defRPr b="0" sz="1800">
                          <a:solidFill>
                            <a:srgbClr val="000000"/>
                          </a:solidFill>
                        </a:defRPr>
                      </a:pPr>
                      <a:r>
                        <a:rPr b="1" sz="1200">
                          <a:latin typeface="+mj-lt"/>
                          <a:ea typeface="+mj-ea"/>
                          <a:cs typeface="+mj-cs"/>
                          <a:sym typeface="Calibri"/>
                        </a:rPr>
                        <a:t>3</a:t>
                      </a:r>
                    </a:p>
                  </a:txBody>
                  <a:tcPr marL="0" marR="0" marT="0" marB="0" anchor="t" anchorCtr="0" horzOverflow="overflow">
                    <a:lnL w="12700">
                      <a:solidFill>
                        <a:srgbClr val="7BA0CD"/>
                      </a:solidFill>
                    </a:lnL>
                    <a:lnR w="12700">
                      <a:miter lim="400000"/>
                    </a:lnR>
                    <a:lnT w="12700">
                      <a:solidFill>
                        <a:srgbClr val="7BA0CD"/>
                      </a:solidFill>
                    </a:lnT>
                    <a:lnB w="12700">
                      <a:solidFill>
                        <a:srgbClr val="7BA0CD"/>
                      </a:solidFill>
                    </a:lnB>
                    <a:solidFill>
                      <a:srgbClr val="D3DFEE"/>
                    </a:solidFill>
                  </a:tcPr>
                </a:tc>
                <a:tc>
                  <a:txBody>
                    <a:bodyPr/>
                    <a:lstStyle/>
                    <a:p>
                      <a:pPr>
                        <a:lnSpc>
                          <a:spcPct val="115000"/>
                        </a:lnSpc>
                        <a:tabLst>
                          <a:tab pos="2133600" algn="l"/>
                        </a:tabLst>
                        <a:defRPr sz="1800"/>
                      </a:pPr>
                      <a:r>
                        <a:rPr sz="1200">
                          <a:latin typeface="+mj-lt"/>
                          <a:ea typeface="+mj-ea"/>
                          <a:cs typeface="+mj-cs"/>
                          <a:sym typeface="Calibri"/>
                        </a:rPr>
                        <a:t>saudi</a:t>
                      </a:r>
                    </a:p>
                  </a:txBody>
                  <a:tcPr marL="0" marR="0" marT="0" marB="0" anchor="t" anchorCtr="0" horzOverflow="overflow">
                    <a:lnL w="12700">
                      <a:miter lim="400000"/>
                    </a:lnL>
                    <a:lnR w="12700">
                      <a:miter lim="400000"/>
                    </a:lnR>
                    <a:lnT w="12700">
                      <a:solidFill>
                        <a:srgbClr val="7BA0CD"/>
                      </a:solidFill>
                    </a:lnT>
                    <a:lnB w="12700">
                      <a:solidFill>
                        <a:srgbClr val="7BA0CD"/>
                      </a:solidFill>
                    </a:lnB>
                    <a:solidFill>
                      <a:srgbClr val="D3DFEE"/>
                    </a:solidFill>
                  </a:tcPr>
                </a:tc>
                <a:tc>
                  <a:txBody>
                    <a:bodyPr/>
                    <a:lstStyle/>
                    <a:p>
                      <a:pPr>
                        <a:lnSpc>
                          <a:spcPct val="115000"/>
                        </a:lnSpc>
                        <a:tabLst>
                          <a:tab pos="2133600" algn="l"/>
                        </a:tabLst>
                        <a:defRPr sz="1800"/>
                      </a:pPr>
                      <a:r>
                        <a:rPr sz="1200">
                          <a:latin typeface="+mj-lt"/>
                          <a:ea typeface="+mj-ea"/>
                          <a:cs typeface="+mj-cs"/>
                          <a:sym typeface="Calibri"/>
                        </a:rPr>
                        <a:t>11791</a:t>
                      </a:r>
                    </a:p>
                  </a:txBody>
                  <a:tcPr marL="0" marR="0" marT="0" marB="0" anchor="t" anchorCtr="0" horzOverflow="overflow">
                    <a:lnL w="12700">
                      <a:miter lim="400000"/>
                    </a:lnL>
                    <a:lnR w="12700">
                      <a:solidFill>
                        <a:srgbClr val="7BA0CD"/>
                      </a:solidFill>
                    </a:lnR>
                    <a:lnT w="12700">
                      <a:solidFill>
                        <a:srgbClr val="7BA0CD"/>
                      </a:solidFill>
                    </a:lnT>
                    <a:lnB w="12700">
                      <a:solidFill>
                        <a:srgbClr val="7BA0CD"/>
                      </a:solidFill>
                    </a:lnB>
                    <a:solidFill>
                      <a:srgbClr val="D3DFEE"/>
                    </a:solidFill>
                  </a:tcPr>
                </a:tc>
              </a:tr>
              <a:tr h="232468">
                <a:tc>
                  <a:txBody>
                    <a:bodyPr/>
                    <a:lstStyle/>
                    <a:p>
                      <a:pPr>
                        <a:lnSpc>
                          <a:spcPct val="115000"/>
                        </a:lnSpc>
                        <a:tabLst>
                          <a:tab pos="2133600" algn="l"/>
                        </a:tabLst>
                        <a:defRPr b="0" sz="1800">
                          <a:solidFill>
                            <a:srgbClr val="000000"/>
                          </a:solidFill>
                        </a:defRPr>
                      </a:pPr>
                      <a:r>
                        <a:rPr b="1" sz="1200">
                          <a:latin typeface="+mj-lt"/>
                          <a:ea typeface="+mj-ea"/>
                          <a:cs typeface="+mj-cs"/>
                          <a:sym typeface="Calibri"/>
                        </a:rPr>
                        <a:t>4</a:t>
                      </a:r>
                    </a:p>
                  </a:txBody>
                  <a:tcPr marL="0" marR="0" marT="0" marB="0" anchor="t" anchorCtr="0" horzOverflow="overflow">
                    <a:lnL w="12700">
                      <a:solidFill>
                        <a:srgbClr val="7BA0CD"/>
                      </a:solidFill>
                    </a:lnL>
                    <a:lnR w="12700">
                      <a:miter lim="400000"/>
                    </a:lnR>
                    <a:lnT w="12700">
                      <a:solidFill>
                        <a:srgbClr val="7BA0CD"/>
                      </a:solidFill>
                    </a:lnT>
                    <a:lnB w="12700">
                      <a:solidFill>
                        <a:srgbClr val="7BA0CD"/>
                      </a:solidFill>
                    </a:lnB>
                    <a:noFill/>
                  </a:tcPr>
                </a:tc>
                <a:tc>
                  <a:txBody>
                    <a:bodyPr/>
                    <a:lstStyle/>
                    <a:p>
                      <a:pPr>
                        <a:lnSpc>
                          <a:spcPct val="115000"/>
                        </a:lnSpc>
                        <a:tabLst>
                          <a:tab pos="2133600" algn="l"/>
                        </a:tabLst>
                        <a:defRPr sz="1800"/>
                      </a:pPr>
                      <a:r>
                        <a:rPr sz="1200">
                          <a:latin typeface="+mj-lt"/>
                          <a:ea typeface="+mj-ea"/>
                          <a:cs typeface="+mj-cs"/>
                          <a:sym typeface="Calibri"/>
                        </a:rPr>
                        <a:t>city</a:t>
                      </a:r>
                    </a:p>
                  </a:txBody>
                  <a:tcPr marL="0" marR="0" marT="0" marB="0" anchor="t" anchorCtr="0" horzOverflow="overflow">
                    <a:lnL w="12700">
                      <a:miter lim="400000"/>
                    </a:lnL>
                    <a:lnR w="12700">
                      <a:miter lim="400000"/>
                    </a:lnR>
                    <a:lnT w="12700">
                      <a:solidFill>
                        <a:srgbClr val="7BA0CD"/>
                      </a:solidFill>
                    </a:lnT>
                    <a:lnB w="12700">
                      <a:solidFill>
                        <a:srgbClr val="7BA0CD"/>
                      </a:solidFill>
                    </a:lnB>
                    <a:noFill/>
                  </a:tcPr>
                </a:tc>
                <a:tc>
                  <a:txBody>
                    <a:bodyPr/>
                    <a:lstStyle/>
                    <a:p>
                      <a:pPr>
                        <a:lnSpc>
                          <a:spcPct val="115000"/>
                        </a:lnSpc>
                        <a:tabLst>
                          <a:tab pos="2133600" algn="l"/>
                        </a:tabLst>
                        <a:defRPr sz="1800"/>
                      </a:pPr>
                      <a:r>
                        <a:rPr sz="1200">
                          <a:latin typeface="+mj-lt"/>
                          <a:ea typeface="+mj-ea"/>
                          <a:cs typeface="+mj-cs"/>
                          <a:sym typeface="Calibri"/>
                        </a:rPr>
                        <a:t>9910</a:t>
                      </a:r>
                    </a:p>
                  </a:txBody>
                  <a:tcPr marL="0" marR="0" marT="0" marB="0" anchor="t" anchorCtr="0" horzOverflow="overflow">
                    <a:lnL w="12700">
                      <a:miter lim="400000"/>
                    </a:lnL>
                    <a:lnR w="12700">
                      <a:solidFill>
                        <a:srgbClr val="7BA0CD"/>
                      </a:solidFill>
                    </a:lnR>
                    <a:lnT w="12700">
                      <a:solidFill>
                        <a:srgbClr val="7BA0CD"/>
                      </a:solidFill>
                    </a:lnT>
                    <a:lnB w="12700">
                      <a:solidFill>
                        <a:srgbClr val="7BA0CD"/>
                      </a:solidFill>
                    </a:lnB>
                    <a:noFill/>
                  </a:tcPr>
                </a:tc>
              </a:tr>
              <a:tr h="232468">
                <a:tc>
                  <a:txBody>
                    <a:bodyPr/>
                    <a:lstStyle/>
                    <a:p>
                      <a:pPr>
                        <a:lnSpc>
                          <a:spcPct val="115000"/>
                        </a:lnSpc>
                        <a:tabLst>
                          <a:tab pos="2133600" algn="l"/>
                        </a:tabLst>
                        <a:defRPr b="0" sz="1800">
                          <a:solidFill>
                            <a:srgbClr val="000000"/>
                          </a:solidFill>
                        </a:defRPr>
                      </a:pPr>
                      <a:r>
                        <a:rPr b="1" sz="1200">
                          <a:latin typeface="+mj-lt"/>
                          <a:ea typeface="+mj-ea"/>
                          <a:cs typeface="+mj-cs"/>
                          <a:sym typeface="Calibri"/>
                        </a:rPr>
                        <a:t>5</a:t>
                      </a:r>
                    </a:p>
                  </a:txBody>
                  <a:tcPr marL="0" marR="0" marT="0" marB="0" anchor="t" anchorCtr="0" horzOverflow="overflow">
                    <a:lnL w="12700">
                      <a:solidFill>
                        <a:srgbClr val="7BA0CD"/>
                      </a:solidFill>
                    </a:lnL>
                    <a:lnR w="12700">
                      <a:miter lim="400000"/>
                    </a:lnR>
                    <a:lnT w="12700">
                      <a:solidFill>
                        <a:srgbClr val="7BA0CD"/>
                      </a:solidFill>
                    </a:lnT>
                    <a:lnB w="12700">
                      <a:solidFill>
                        <a:srgbClr val="7BA0CD"/>
                      </a:solidFill>
                    </a:lnB>
                    <a:solidFill>
                      <a:srgbClr val="D3DFEE"/>
                    </a:solidFill>
                  </a:tcPr>
                </a:tc>
                <a:tc>
                  <a:txBody>
                    <a:bodyPr/>
                    <a:lstStyle/>
                    <a:p>
                      <a:pPr>
                        <a:lnSpc>
                          <a:spcPct val="115000"/>
                        </a:lnSpc>
                        <a:tabLst>
                          <a:tab pos="2133600" algn="l"/>
                        </a:tabLst>
                        <a:defRPr sz="1800"/>
                      </a:pPr>
                      <a:r>
                        <a:rPr sz="1200">
                          <a:latin typeface="+mj-lt"/>
                          <a:ea typeface="+mj-ea"/>
                          <a:cs typeface="+mj-cs"/>
                          <a:sym typeface="Calibri"/>
                        </a:rPr>
                        <a:t>mosque</a:t>
                      </a:r>
                    </a:p>
                  </a:txBody>
                  <a:tcPr marL="0" marR="0" marT="0" marB="0" anchor="t" anchorCtr="0" horzOverflow="overflow">
                    <a:lnL w="12700">
                      <a:miter lim="400000"/>
                    </a:lnL>
                    <a:lnR w="12700">
                      <a:miter lim="400000"/>
                    </a:lnR>
                    <a:lnT w="12700">
                      <a:solidFill>
                        <a:srgbClr val="7BA0CD"/>
                      </a:solidFill>
                    </a:lnT>
                    <a:lnB w="12700">
                      <a:solidFill>
                        <a:srgbClr val="7BA0CD"/>
                      </a:solidFill>
                    </a:lnB>
                    <a:solidFill>
                      <a:srgbClr val="D3DFEE"/>
                    </a:solidFill>
                  </a:tcPr>
                </a:tc>
                <a:tc>
                  <a:txBody>
                    <a:bodyPr/>
                    <a:lstStyle/>
                    <a:p>
                      <a:pPr>
                        <a:lnSpc>
                          <a:spcPct val="115000"/>
                        </a:lnSpc>
                        <a:tabLst>
                          <a:tab pos="2133600" algn="l"/>
                        </a:tabLst>
                        <a:defRPr sz="1800"/>
                      </a:pPr>
                      <a:r>
                        <a:rPr sz="1200">
                          <a:latin typeface="+mj-lt"/>
                          <a:ea typeface="+mj-ea"/>
                          <a:cs typeface="+mj-cs"/>
                          <a:sym typeface="Calibri"/>
                        </a:rPr>
                        <a:t>7842</a:t>
                      </a:r>
                    </a:p>
                  </a:txBody>
                  <a:tcPr marL="0" marR="0" marT="0" marB="0" anchor="t" anchorCtr="0" horzOverflow="overflow">
                    <a:lnL w="12700">
                      <a:miter lim="400000"/>
                    </a:lnL>
                    <a:lnR w="12700">
                      <a:solidFill>
                        <a:srgbClr val="7BA0CD"/>
                      </a:solidFill>
                    </a:lnR>
                    <a:lnT w="12700">
                      <a:solidFill>
                        <a:srgbClr val="7BA0CD"/>
                      </a:solidFill>
                    </a:lnT>
                    <a:lnB w="12700">
                      <a:solidFill>
                        <a:srgbClr val="7BA0CD"/>
                      </a:solidFill>
                    </a:lnB>
                    <a:solidFill>
                      <a:srgbClr val="D3DFEE"/>
                    </a:solidFill>
                  </a:tcPr>
                </a:tc>
              </a:tr>
              <a:tr h="232468">
                <a:tc>
                  <a:txBody>
                    <a:bodyPr/>
                    <a:lstStyle/>
                    <a:p>
                      <a:pPr>
                        <a:lnSpc>
                          <a:spcPct val="115000"/>
                        </a:lnSpc>
                        <a:tabLst>
                          <a:tab pos="2133600" algn="l"/>
                        </a:tabLst>
                        <a:defRPr b="0" sz="1800">
                          <a:solidFill>
                            <a:srgbClr val="000000"/>
                          </a:solidFill>
                        </a:defRPr>
                      </a:pPr>
                      <a:r>
                        <a:rPr b="1" sz="1200">
                          <a:latin typeface="+mj-lt"/>
                          <a:ea typeface="+mj-ea"/>
                          <a:cs typeface="+mj-cs"/>
                          <a:sym typeface="Calibri"/>
                        </a:rPr>
                        <a:t>6</a:t>
                      </a:r>
                    </a:p>
                  </a:txBody>
                  <a:tcPr marL="0" marR="0" marT="0" marB="0" anchor="t" anchorCtr="0" horzOverflow="overflow">
                    <a:lnL w="12700">
                      <a:solidFill>
                        <a:srgbClr val="7BA0CD"/>
                      </a:solidFill>
                    </a:lnL>
                    <a:lnR w="12700">
                      <a:miter lim="400000"/>
                    </a:lnR>
                    <a:lnT w="12700">
                      <a:solidFill>
                        <a:srgbClr val="7BA0CD"/>
                      </a:solidFill>
                    </a:lnT>
                    <a:lnB w="12700">
                      <a:solidFill>
                        <a:srgbClr val="7BA0CD"/>
                      </a:solidFill>
                    </a:lnB>
                    <a:noFill/>
                  </a:tcPr>
                </a:tc>
                <a:tc>
                  <a:txBody>
                    <a:bodyPr/>
                    <a:lstStyle/>
                    <a:p>
                      <a:pPr>
                        <a:lnSpc>
                          <a:spcPct val="115000"/>
                        </a:lnSpc>
                        <a:tabLst>
                          <a:tab pos="2133600" algn="l"/>
                        </a:tabLst>
                        <a:defRPr sz="1800"/>
                      </a:pPr>
                      <a:r>
                        <a:rPr sz="1200">
                          <a:latin typeface="+mj-lt"/>
                          <a:ea typeface="+mj-ea"/>
                          <a:cs typeface="+mj-cs"/>
                          <a:sym typeface="Calibri"/>
                        </a:rPr>
                        <a:t>prophet</a:t>
                      </a:r>
                    </a:p>
                  </a:txBody>
                  <a:tcPr marL="0" marR="0" marT="0" marB="0" anchor="t" anchorCtr="0" horzOverflow="overflow">
                    <a:lnL w="12700">
                      <a:miter lim="400000"/>
                    </a:lnL>
                    <a:lnR w="12700">
                      <a:miter lim="400000"/>
                    </a:lnR>
                    <a:lnT w="12700">
                      <a:solidFill>
                        <a:srgbClr val="7BA0CD"/>
                      </a:solidFill>
                    </a:lnT>
                    <a:lnB w="12700">
                      <a:solidFill>
                        <a:srgbClr val="7BA0CD"/>
                      </a:solidFill>
                    </a:lnB>
                    <a:noFill/>
                  </a:tcPr>
                </a:tc>
                <a:tc>
                  <a:txBody>
                    <a:bodyPr/>
                    <a:lstStyle/>
                    <a:p>
                      <a:pPr>
                        <a:lnSpc>
                          <a:spcPct val="115000"/>
                        </a:lnSpc>
                        <a:tabLst>
                          <a:tab pos="2133600" algn="l"/>
                        </a:tabLst>
                        <a:defRPr sz="1800"/>
                      </a:pPr>
                      <a:r>
                        <a:rPr sz="1200">
                          <a:latin typeface="+mj-lt"/>
                          <a:ea typeface="+mj-ea"/>
                          <a:cs typeface="+mj-cs"/>
                          <a:sym typeface="Calibri"/>
                        </a:rPr>
                        <a:t>6401</a:t>
                      </a:r>
                    </a:p>
                  </a:txBody>
                  <a:tcPr marL="0" marR="0" marT="0" marB="0" anchor="t" anchorCtr="0" horzOverflow="overflow">
                    <a:lnL w="12700">
                      <a:miter lim="400000"/>
                    </a:lnL>
                    <a:lnR w="12700">
                      <a:solidFill>
                        <a:srgbClr val="7BA0CD"/>
                      </a:solidFill>
                    </a:lnR>
                    <a:lnT w="12700">
                      <a:solidFill>
                        <a:srgbClr val="7BA0CD"/>
                      </a:solidFill>
                    </a:lnT>
                    <a:lnB w="12700">
                      <a:solidFill>
                        <a:srgbClr val="7BA0CD"/>
                      </a:solidFill>
                    </a:lnB>
                    <a:noFill/>
                  </a:tcPr>
                </a:tc>
              </a:tr>
              <a:tr h="232468">
                <a:tc>
                  <a:txBody>
                    <a:bodyPr/>
                    <a:lstStyle/>
                    <a:p>
                      <a:pPr>
                        <a:lnSpc>
                          <a:spcPct val="115000"/>
                        </a:lnSpc>
                        <a:tabLst>
                          <a:tab pos="2133600" algn="l"/>
                        </a:tabLst>
                        <a:defRPr b="0" sz="1800">
                          <a:solidFill>
                            <a:srgbClr val="000000"/>
                          </a:solidFill>
                        </a:defRPr>
                      </a:pPr>
                      <a:r>
                        <a:rPr b="1" sz="1200">
                          <a:latin typeface="+mj-lt"/>
                          <a:ea typeface="+mj-ea"/>
                          <a:cs typeface="+mj-cs"/>
                          <a:sym typeface="Calibri"/>
                        </a:rPr>
                        <a:t>7</a:t>
                      </a:r>
                    </a:p>
                  </a:txBody>
                  <a:tcPr marL="0" marR="0" marT="0" marB="0" anchor="t" anchorCtr="0" horzOverflow="overflow">
                    <a:lnL w="12700">
                      <a:solidFill>
                        <a:srgbClr val="7BA0CD"/>
                      </a:solidFill>
                    </a:lnL>
                    <a:lnR w="12700">
                      <a:miter lim="400000"/>
                    </a:lnR>
                    <a:lnT w="12700">
                      <a:solidFill>
                        <a:srgbClr val="7BA0CD"/>
                      </a:solidFill>
                    </a:lnT>
                    <a:lnB w="12700">
                      <a:solidFill>
                        <a:srgbClr val="7BA0CD"/>
                      </a:solidFill>
                    </a:lnB>
                    <a:solidFill>
                      <a:srgbClr val="D3DFEE"/>
                    </a:solidFill>
                  </a:tcPr>
                </a:tc>
                <a:tc>
                  <a:txBody>
                    <a:bodyPr/>
                    <a:lstStyle/>
                    <a:p>
                      <a:pPr>
                        <a:lnSpc>
                          <a:spcPct val="115000"/>
                        </a:lnSpc>
                        <a:tabLst>
                          <a:tab pos="2133600" algn="l"/>
                        </a:tabLst>
                        <a:defRPr sz="1800"/>
                      </a:pPr>
                      <a:r>
                        <a:rPr sz="1200">
                          <a:latin typeface="+mj-lt"/>
                          <a:ea typeface="+mj-ea"/>
                          <a:cs typeface="+mj-cs"/>
                          <a:sym typeface="Calibri"/>
                        </a:rPr>
                        <a:t>want</a:t>
                      </a:r>
                    </a:p>
                  </a:txBody>
                  <a:tcPr marL="0" marR="0" marT="0" marB="0" anchor="t" anchorCtr="0" horzOverflow="overflow">
                    <a:lnL w="12700">
                      <a:miter lim="400000"/>
                    </a:lnL>
                    <a:lnR w="12700">
                      <a:miter lim="400000"/>
                    </a:lnR>
                    <a:lnT w="12700">
                      <a:solidFill>
                        <a:srgbClr val="7BA0CD"/>
                      </a:solidFill>
                    </a:lnT>
                    <a:lnB w="12700">
                      <a:solidFill>
                        <a:srgbClr val="7BA0CD"/>
                      </a:solidFill>
                    </a:lnB>
                    <a:solidFill>
                      <a:srgbClr val="D3DFEE"/>
                    </a:solidFill>
                  </a:tcPr>
                </a:tc>
                <a:tc>
                  <a:txBody>
                    <a:bodyPr/>
                    <a:lstStyle/>
                    <a:p>
                      <a:pPr>
                        <a:lnSpc>
                          <a:spcPct val="115000"/>
                        </a:lnSpc>
                        <a:tabLst>
                          <a:tab pos="2133600" algn="l"/>
                        </a:tabLst>
                        <a:defRPr sz="1800"/>
                      </a:pPr>
                      <a:r>
                        <a:rPr sz="1200">
                          <a:latin typeface="+mj-lt"/>
                          <a:ea typeface="+mj-ea"/>
                          <a:cs typeface="+mj-cs"/>
                          <a:sym typeface="Calibri"/>
                        </a:rPr>
                        <a:t>6313</a:t>
                      </a:r>
                    </a:p>
                  </a:txBody>
                  <a:tcPr marL="0" marR="0" marT="0" marB="0" anchor="t" anchorCtr="0" horzOverflow="overflow">
                    <a:lnL w="12700">
                      <a:miter lim="400000"/>
                    </a:lnL>
                    <a:lnR w="12700">
                      <a:solidFill>
                        <a:srgbClr val="7BA0CD"/>
                      </a:solidFill>
                    </a:lnR>
                    <a:lnT w="12700">
                      <a:solidFill>
                        <a:srgbClr val="7BA0CD"/>
                      </a:solidFill>
                    </a:lnT>
                    <a:lnB w="12700">
                      <a:solidFill>
                        <a:srgbClr val="7BA0CD"/>
                      </a:solidFill>
                    </a:lnB>
                    <a:solidFill>
                      <a:srgbClr val="D3DFEE"/>
                    </a:solidFill>
                  </a:tcPr>
                </a:tc>
              </a:tr>
              <a:tr h="232468">
                <a:tc>
                  <a:txBody>
                    <a:bodyPr/>
                    <a:lstStyle/>
                    <a:p>
                      <a:pPr>
                        <a:lnSpc>
                          <a:spcPct val="115000"/>
                        </a:lnSpc>
                        <a:tabLst>
                          <a:tab pos="2133600" algn="l"/>
                        </a:tabLst>
                        <a:defRPr b="0" sz="1800">
                          <a:solidFill>
                            <a:srgbClr val="000000"/>
                          </a:solidFill>
                        </a:defRPr>
                      </a:pPr>
                      <a:r>
                        <a:rPr b="1" sz="1200">
                          <a:latin typeface="+mj-lt"/>
                          <a:ea typeface="+mj-ea"/>
                          <a:cs typeface="+mj-cs"/>
                          <a:sym typeface="Calibri"/>
                        </a:rPr>
                        <a:t>8</a:t>
                      </a:r>
                    </a:p>
                  </a:txBody>
                  <a:tcPr marL="0" marR="0" marT="0" marB="0" anchor="t" anchorCtr="0" horzOverflow="overflow">
                    <a:lnL w="12700">
                      <a:solidFill>
                        <a:srgbClr val="7BA0CD"/>
                      </a:solidFill>
                    </a:lnL>
                    <a:lnR w="12700">
                      <a:miter lim="400000"/>
                    </a:lnR>
                    <a:lnT w="12700">
                      <a:solidFill>
                        <a:srgbClr val="7BA0CD"/>
                      </a:solidFill>
                    </a:lnT>
                    <a:lnB w="12700">
                      <a:solidFill>
                        <a:srgbClr val="7BA0CD"/>
                      </a:solidFill>
                    </a:lnB>
                    <a:noFill/>
                  </a:tcPr>
                </a:tc>
                <a:tc>
                  <a:txBody>
                    <a:bodyPr/>
                    <a:lstStyle/>
                    <a:p>
                      <a:pPr>
                        <a:lnSpc>
                          <a:spcPct val="115000"/>
                        </a:lnSpc>
                        <a:tabLst>
                          <a:tab pos="2133600" algn="l"/>
                        </a:tabLst>
                        <a:defRPr sz="1800"/>
                      </a:pPr>
                      <a:r>
                        <a:rPr sz="1200">
                          <a:latin typeface="+mj-lt"/>
                          <a:ea typeface="+mj-ea"/>
                          <a:cs typeface="+mj-cs"/>
                          <a:sym typeface="Calibri"/>
                        </a:rPr>
                        <a:t>new</a:t>
                      </a:r>
                    </a:p>
                  </a:txBody>
                  <a:tcPr marL="0" marR="0" marT="0" marB="0" anchor="t" anchorCtr="0" horzOverflow="overflow">
                    <a:lnL w="12700">
                      <a:miter lim="400000"/>
                    </a:lnL>
                    <a:lnR w="12700">
                      <a:miter lim="400000"/>
                    </a:lnR>
                    <a:lnT w="12700">
                      <a:solidFill>
                        <a:srgbClr val="7BA0CD"/>
                      </a:solidFill>
                    </a:lnT>
                    <a:lnB w="12700">
                      <a:solidFill>
                        <a:srgbClr val="7BA0CD"/>
                      </a:solidFill>
                    </a:lnB>
                    <a:noFill/>
                  </a:tcPr>
                </a:tc>
                <a:tc>
                  <a:txBody>
                    <a:bodyPr/>
                    <a:lstStyle/>
                    <a:p>
                      <a:pPr>
                        <a:lnSpc>
                          <a:spcPct val="115000"/>
                        </a:lnSpc>
                        <a:tabLst>
                          <a:tab pos="2133600" algn="l"/>
                        </a:tabLst>
                        <a:defRPr sz="1800"/>
                      </a:pPr>
                      <a:r>
                        <a:rPr sz="1200">
                          <a:latin typeface="+mj-lt"/>
                          <a:ea typeface="+mj-ea"/>
                          <a:cs typeface="+mj-cs"/>
                          <a:sym typeface="Calibri"/>
                        </a:rPr>
                        <a:t>4445</a:t>
                      </a:r>
                    </a:p>
                  </a:txBody>
                  <a:tcPr marL="0" marR="0" marT="0" marB="0" anchor="t" anchorCtr="0" horzOverflow="overflow">
                    <a:lnL w="12700">
                      <a:miter lim="400000"/>
                    </a:lnL>
                    <a:lnR w="12700">
                      <a:solidFill>
                        <a:srgbClr val="7BA0CD"/>
                      </a:solidFill>
                    </a:lnR>
                    <a:lnT w="12700">
                      <a:solidFill>
                        <a:srgbClr val="7BA0CD"/>
                      </a:solidFill>
                    </a:lnT>
                    <a:lnB w="12700">
                      <a:solidFill>
                        <a:srgbClr val="7BA0CD"/>
                      </a:solidFill>
                    </a:lnB>
                    <a:noFill/>
                  </a:tcPr>
                </a:tc>
              </a:tr>
              <a:tr h="232468">
                <a:tc>
                  <a:txBody>
                    <a:bodyPr/>
                    <a:lstStyle/>
                    <a:p>
                      <a:pPr>
                        <a:lnSpc>
                          <a:spcPct val="115000"/>
                        </a:lnSpc>
                        <a:tabLst>
                          <a:tab pos="2133600" algn="l"/>
                        </a:tabLst>
                        <a:defRPr b="0" sz="1800">
                          <a:solidFill>
                            <a:srgbClr val="000000"/>
                          </a:solidFill>
                        </a:defRPr>
                      </a:pPr>
                      <a:r>
                        <a:rPr b="1" sz="1200">
                          <a:latin typeface="+mj-lt"/>
                          <a:ea typeface="+mj-ea"/>
                          <a:cs typeface="+mj-cs"/>
                          <a:sym typeface="Calibri"/>
                        </a:rPr>
                        <a:t>9</a:t>
                      </a:r>
                    </a:p>
                  </a:txBody>
                  <a:tcPr marL="0" marR="0" marT="0" marB="0" anchor="t" anchorCtr="0" horzOverflow="overflow">
                    <a:lnL w="12700">
                      <a:solidFill>
                        <a:srgbClr val="7BA0CD"/>
                      </a:solidFill>
                    </a:lnL>
                    <a:lnR w="12700">
                      <a:miter lim="400000"/>
                    </a:lnR>
                    <a:lnT w="12700">
                      <a:solidFill>
                        <a:srgbClr val="7BA0CD"/>
                      </a:solidFill>
                    </a:lnT>
                    <a:lnB w="12700">
                      <a:solidFill>
                        <a:srgbClr val="7BA0CD"/>
                      </a:solidFill>
                    </a:lnB>
                    <a:solidFill>
                      <a:srgbClr val="D3DFEE"/>
                    </a:solidFill>
                  </a:tcPr>
                </a:tc>
                <a:tc>
                  <a:txBody>
                    <a:bodyPr/>
                    <a:lstStyle/>
                    <a:p>
                      <a:pPr>
                        <a:lnSpc>
                          <a:spcPct val="115000"/>
                        </a:lnSpc>
                        <a:tabLst>
                          <a:tab pos="2133600" algn="l"/>
                        </a:tabLst>
                        <a:defRPr sz="1800"/>
                      </a:pPr>
                      <a:r>
                        <a:rPr sz="1200">
                          <a:latin typeface="+mj-lt"/>
                          <a:ea typeface="+mj-ea"/>
                          <a:cs typeface="+mj-cs"/>
                          <a:sym typeface="Calibri"/>
                        </a:rPr>
                        <a:t>vote</a:t>
                      </a:r>
                    </a:p>
                  </a:txBody>
                  <a:tcPr marL="0" marR="0" marT="0" marB="0" anchor="t" anchorCtr="0" horzOverflow="overflow">
                    <a:lnL w="12700">
                      <a:miter lim="400000"/>
                    </a:lnL>
                    <a:lnR w="12700">
                      <a:miter lim="400000"/>
                    </a:lnR>
                    <a:lnT w="12700">
                      <a:solidFill>
                        <a:srgbClr val="7BA0CD"/>
                      </a:solidFill>
                    </a:lnT>
                    <a:lnB w="12700">
                      <a:solidFill>
                        <a:srgbClr val="7BA0CD"/>
                      </a:solidFill>
                    </a:lnB>
                    <a:solidFill>
                      <a:srgbClr val="D3DFEE"/>
                    </a:solidFill>
                  </a:tcPr>
                </a:tc>
                <a:tc>
                  <a:txBody>
                    <a:bodyPr/>
                    <a:lstStyle/>
                    <a:p>
                      <a:pPr>
                        <a:lnSpc>
                          <a:spcPct val="115000"/>
                        </a:lnSpc>
                        <a:tabLst>
                          <a:tab pos="2133600" algn="l"/>
                        </a:tabLst>
                        <a:defRPr sz="1800"/>
                      </a:pPr>
                      <a:r>
                        <a:rPr sz="1200">
                          <a:latin typeface="+mj-lt"/>
                          <a:ea typeface="+mj-ea"/>
                          <a:cs typeface="+mj-cs"/>
                          <a:sym typeface="Calibri"/>
                        </a:rPr>
                        <a:t>2813</a:t>
                      </a:r>
                    </a:p>
                  </a:txBody>
                  <a:tcPr marL="0" marR="0" marT="0" marB="0" anchor="t" anchorCtr="0" horzOverflow="overflow">
                    <a:lnL w="12700">
                      <a:miter lim="400000"/>
                    </a:lnL>
                    <a:lnR w="12700">
                      <a:solidFill>
                        <a:srgbClr val="7BA0CD"/>
                      </a:solidFill>
                    </a:lnR>
                    <a:lnT w="12700">
                      <a:solidFill>
                        <a:srgbClr val="7BA0CD"/>
                      </a:solidFill>
                    </a:lnT>
                    <a:lnB w="12700">
                      <a:solidFill>
                        <a:srgbClr val="7BA0CD"/>
                      </a:solidFill>
                    </a:lnB>
                    <a:solidFill>
                      <a:srgbClr val="D3DFEE"/>
                    </a:solidFill>
                  </a:tcPr>
                </a:tc>
              </a:tr>
              <a:tr h="232468">
                <a:tc>
                  <a:txBody>
                    <a:bodyPr/>
                    <a:lstStyle/>
                    <a:p>
                      <a:pPr>
                        <a:lnSpc>
                          <a:spcPct val="115000"/>
                        </a:lnSpc>
                        <a:tabLst>
                          <a:tab pos="2133600" algn="l"/>
                        </a:tabLst>
                        <a:defRPr b="0" sz="1800">
                          <a:solidFill>
                            <a:srgbClr val="000000"/>
                          </a:solidFill>
                        </a:defRPr>
                      </a:pPr>
                      <a:r>
                        <a:rPr b="1" sz="1200">
                          <a:latin typeface="+mj-lt"/>
                          <a:ea typeface="+mj-ea"/>
                          <a:cs typeface="+mj-cs"/>
                          <a:sym typeface="Calibri"/>
                        </a:rPr>
                        <a:t>10</a:t>
                      </a:r>
                    </a:p>
                  </a:txBody>
                  <a:tcPr marL="0" marR="0" marT="0" marB="0" anchor="t" anchorCtr="0" horzOverflow="overflow">
                    <a:lnL w="12700">
                      <a:solidFill>
                        <a:srgbClr val="7BA0CD"/>
                      </a:solidFill>
                    </a:lnL>
                    <a:lnR w="12700">
                      <a:miter lim="400000"/>
                    </a:lnR>
                    <a:lnT w="12700">
                      <a:solidFill>
                        <a:srgbClr val="7BA0CD"/>
                      </a:solidFill>
                    </a:lnT>
                    <a:lnB w="12700">
                      <a:solidFill>
                        <a:srgbClr val="7BA0CD"/>
                      </a:solidFill>
                    </a:lnB>
                    <a:noFill/>
                  </a:tcPr>
                </a:tc>
                <a:tc>
                  <a:txBody>
                    <a:bodyPr/>
                    <a:lstStyle/>
                    <a:p>
                      <a:pPr>
                        <a:lnSpc>
                          <a:spcPct val="115000"/>
                        </a:lnSpc>
                        <a:tabLst>
                          <a:tab pos="2133600" algn="l"/>
                        </a:tabLst>
                        <a:defRPr sz="1800"/>
                      </a:pPr>
                      <a:r>
                        <a:rPr sz="1200">
                          <a:latin typeface="+mj-lt"/>
                          <a:ea typeface="+mj-ea"/>
                          <a:cs typeface="+mj-cs"/>
                          <a:sym typeface="Calibri"/>
                        </a:rPr>
                        <a:t>life</a:t>
                      </a:r>
                    </a:p>
                  </a:txBody>
                  <a:tcPr marL="0" marR="0" marT="0" marB="0" anchor="t" anchorCtr="0" horzOverflow="overflow">
                    <a:lnL w="12700">
                      <a:miter lim="400000"/>
                    </a:lnL>
                    <a:lnR w="12700">
                      <a:miter lim="400000"/>
                    </a:lnR>
                    <a:lnT w="12700">
                      <a:solidFill>
                        <a:srgbClr val="7BA0CD"/>
                      </a:solidFill>
                    </a:lnT>
                    <a:lnB w="12700">
                      <a:solidFill>
                        <a:srgbClr val="7BA0CD"/>
                      </a:solidFill>
                    </a:lnB>
                    <a:noFill/>
                  </a:tcPr>
                </a:tc>
                <a:tc>
                  <a:txBody>
                    <a:bodyPr/>
                    <a:lstStyle/>
                    <a:p>
                      <a:pPr>
                        <a:lnSpc>
                          <a:spcPct val="115000"/>
                        </a:lnSpc>
                        <a:tabLst>
                          <a:tab pos="2133600" algn="l"/>
                        </a:tabLst>
                        <a:defRPr sz="1800"/>
                      </a:pPr>
                      <a:r>
                        <a:rPr sz="1200">
                          <a:latin typeface="+mj-lt"/>
                          <a:ea typeface="+mj-ea"/>
                          <a:cs typeface="+mj-cs"/>
                          <a:sym typeface="Calibri"/>
                        </a:rPr>
                        <a:t>2746</a:t>
                      </a:r>
                    </a:p>
                  </a:txBody>
                  <a:tcPr marL="0" marR="0" marT="0" marB="0" anchor="t" anchorCtr="0" horzOverflow="overflow">
                    <a:lnL w="12700">
                      <a:miter lim="400000"/>
                    </a:lnL>
                    <a:lnR w="12700">
                      <a:solidFill>
                        <a:srgbClr val="7BA0CD"/>
                      </a:solidFill>
                    </a:lnR>
                    <a:lnT w="12700">
                      <a:solidFill>
                        <a:srgbClr val="7BA0CD"/>
                      </a:solidFill>
                    </a:lnT>
                    <a:lnB w="12700">
                      <a:solidFill>
                        <a:srgbClr val="7BA0CD"/>
                      </a:solidFill>
                    </a:lnB>
                    <a:noFill/>
                  </a:tcPr>
                </a:tc>
              </a:tr>
              <a:tr h="232468">
                <a:tc>
                  <a:txBody>
                    <a:bodyPr/>
                    <a:lstStyle/>
                    <a:p>
                      <a:pPr>
                        <a:lnSpc>
                          <a:spcPct val="115000"/>
                        </a:lnSpc>
                        <a:tabLst>
                          <a:tab pos="2133600" algn="l"/>
                        </a:tabLst>
                        <a:defRPr b="0" sz="1800">
                          <a:solidFill>
                            <a:srgbClr val="000000"/>
                          </a:solidFill>
                        </a:defRPr>
                      </a:pPr>
                      <a:r>
                        <a:rPr b="1" sz="1200">
                          <a:latin typeface="+mj-lt"/>
                          <a:ea typeface="+mj-ea"/>
                          <a:cs typeface="+mj-cs"/>
                          <a:sym typeface="Calibri"/>
                        </a:rPr>
                        <a:t>11</a:t>
                      </a:r>
                    </a:p>
                  </a:txBody>
                  <a:tcPr marL="0" marR="0" marT="0" marB="0" anchor="t" anchorCtr="0" horzOverflow="overflow">
                    <a:lnL w="12700">
                      <a:solidFill>
                        <a:srgbClr val="7BA0CD"/>
                      </a:solidFill>
                    </a:lnL>
                    <a:lnR w="12700">
                      <a:miter lim="400000"/>
                    </a:lnR>
                    <a:lnT w="12700">
                      <a:solidFill>
                        <a:srgbClr val="7BA0CD"/>
                      </a:solidFill>
                    </a:lnT>
                    <a:lnB w="12700">
                      <a:solidFill>
                        <a:srgbClr val="7BA0CD"/>
                      </a:solidFill>
                    </a:lnB>
                    <a:solidFill>
                      <a:srgbClr val="D3DFEE"/>
                    </a:solidFill>
                  </a:tcPr>
                </a:tc>
                <a:tc>
                  <a:txBody>
                    <a:bodyPr/>
                    <a:lstStyle/>
                    <a:p>
                      <a:pPr>
                        <a:lnSpc>
                          <a:spcPct val="115000"/>
                        </a:lnSpc>
                        <a:tabLst>
                          <a:tab pos="2133600" algn="l"/>
                        </a:tabLst>
                        <a:defRPr sz="1800"/>
                      </a:pPr>
                      <a:r>
                        <a:rPr sz="1200">
                          <a:latin typeface="+mj-lt"/>
                          <a:ea typeface="+mj-ea"/>
                          <a:cs typeface="+mj-cs"/>
                          <a:sym typeface="Calibri"/>
                        </a:rPr>
                        <a:t>islam</a:t>
                      </a:r>
                    </a:p>
                  </a:txBody>
                  <a:tcPr marL="0" marR="0" marT="0" marB="0" anchor="t" anchorCtr="0" horzOverflow="overflow">
                    <a:lnL w="12700">
                      <a:miter lim="400000"/>
                    </a:lnL>
                    <a:lnR w="12700">
                      <a:miter lim="400000"/>
                    </a:lnR>
                    <a:lnT w="12700">
                      <a:solidFill>
                        <a:srgbClr val="7BA0CD"/>
                      </a:solidFill>
                    </a:lnT>
                    <a:lnB w="12700">
                      <a:solidFill>
                        <a:srgbClr val="7BA0CD"/>
                      </a:solidFill>
                    </a:lnB>
                    <a:solidFill>
                      <a:srgbClr val="D3DFEE"/>
                    </a:solidFill>
                  </a:tcPr>
                </a:tc>
                <a:tc>
                  <a:txBody>
                    <a:bodyPr/>
                    <a:lstStyle/>
                    <a:p>
                      <a:pPr>
                        <a:lnSpc>
                          <a:spcPct val="115000"/>
                        </a:lnSpc>
                        <a:tabLst>
                          <a:tab pos="2133600" algn="l"/>
                        </a:tabLst>
                        <a:defRPr sz="1800"/>
                      </a:pPr>
                      <a:r>
                        <a:rPr sz="1200">
                          <a:latin typeface="+mj-lt"/>
                          <a:ea typeface="+mj-ea"/>
                          <a:cs typeface="+mj-cs"/>
                          <a:sym typeface="Calibri"/>
                        </a:rPr>
                        <a:t>2154</a:t>
                      </a:r>
                    </a:p>
                  </a:txBody>
                  <a:tcPr marL="0" marR="0" marT="0" marB="0" anchor="t" anchorCtr="0" horzOverflow="overflow">
                    <a:lnL w="12700">
                      <a:miter lim="400000"/>
                    </a:lnL>
                    <a:lnR w="12700">
                      <a:solidFill>
                        <a:srgbClr val="7BA0CD"/>
                      </a:solidFill>
                    </a:lnR>
                    <a:lnT w="12700">
                      <a:solidFill>
                        <a:srgbClr val="7BA0CD"/>
                      </a:solidFill>
                    </a:lnT>
                    <a:lnB w="12700">
                      <a:solidFill>
                        <a:srgbClr val="7BA0CD"/>
                      </a:solidFill>
                    </a:lnB>
                    <a:solidFill>
                      <a:srgbClr val="D3DFEE"/>
                    </a:solidFill>
                  </a:tcPr>
                </a:tc>
              </a:tr>
              <a:tr h="232468">
                <a:tc>
                  <a:txBody>
                    <a:bodyPr/>
                    <a:lstStyle/>
                    <a:p>
                      <a:pPr>
                        <a:lnSpc>
                          <a:spcPct val="115000"/>
                        </a:lnSpc>
                        <a:tabLst>
                          <a:tab pos="2133600" algn="l"/>
                        </a:tabLst>
                        <a:defRPr b="0" sz="1800">
                          <a:solidFill>
                            <a:srgbClr val="000000"/>
                          </a:solidFill>
                        </a:defRPr>
                      </a:pPr>
                      <a:r>
                        <a:rPr b="1" sz="1200">
                          <a:latin typeface="+mj-lt"/>
                          <a:ea typeface="+mj-ea"/>
                          <a:cs typeface="+mj-cs"/>
                          <a:sym typeface="Calibri"/>
                        </a:rPr>
                        <a:t>12</a:t>
                      </a:r>
                    </a:p>
                  </a:txBody>
                  <a:tcPr marL="0" marR="0" marT="0" marB="0" anchor="t" anchorCtr="0" horzOverflow="overflow">
                    <a:lnL w="12700">
                      <a:solidFill>
                        <a:srgbClr val="7BA0CD"/>
                      </a:solidFill>
                    </a:lnL>
                    <a:lnR w="12700">
                      <a:miter lim="400000"/>
                    </a:lnR>
                    <a:lnT w="12700">
                      <a:solidFill>
                        <a:srgbClr val="7BA0CD"/>
                      </a:solidFill>
                    </a:lnT>
                    <a:lnB w="12700">
                      <a:solidFill>
                        <a:srgbClr val="7BA0CD"/>
                      </a:solidFill>
                    </a:lnB>
                    <a:noFill/>
                  </a:tcPr>
                </a:tc>
                <a:tc>
                  <a:txBody>
                    <a:bodyPr/>
                    <a:lstStyle/>
                    <a:p>
                      <a:pPr>
                        <a:lnSpc>
                          <a:spcPct val="115000"/>
                        </a:lnSpc>
                        <a:tabLst>
                          <a:tab pos="2133600" algn="l"/>
                        </a:tabLst>
                        <a:defRPr sz="1800"/>
                      </a:pPr>
                      <a:r>
                        <a:rPr sz="1200">
                          <a:latin typeface="+mj-lt"/>
                          <a:ea typeface="+mj-ea"/>
                          <a:cs typeface="+mj-cs"/>
                          <a:sym typeface="Calibri"/>
                        </a:rPr>
                        <a:t>best</a:t>
                      </a:r>
                    </a:p>
                  </a:txBody>
                  <a:tcPr marL="0" marR="0" marT="0" marB="0" anchor="t" anchorCtr="0" horzOverflow="overflow">
                    <a:lnL w="12700">
                      <a:miter lim="400000"/>
                    </a:lnL>
                    <a:lnR w="12700">
                      <a:miter lim="400000"/>
                    </a:lnR>
                    <a:lnT w="12700">
                      <a:solidFill>
                        <a:srgbClr val="7BA0CD"/>
                      </a:solidFill>
                    </a:lnT>
                    <a:lnB w="12700">
                      <a:solidFill>
                        <a:srgbClr val="7BA0CD"/>
                      </a:solidFill>
                    </a:lnB>
                    <a:noFill/>
                  </a:tcPr>
                </a:tc>
                <a:tc>
                  <a:txBody>
                    <a:bodyPr/>
                    <a:lstStyle/>
                    <a:p>
                      <a:pPr>
                        <a:lnSpc>
                          <a:spcPct val="115000"/>
                        </a:lnSpc>
                        <a:tabLst>
                          <a:tab pos="2133600" algn="l"/>
                        </a:tabLst>
                        <a:defRPr sz="1800"/>
                      </a:pPr>
                      <a:r>
                        <a:rPr sz="1200">
                          <a:latin typeface="+mj-lt"/>
                          <a:ea typeface="+mj-ea"/>
                          <a:cs typeface="+mj-cs"/>
                          <a:sym typeface="Calibri"/>
                        </a:rPr>
                        <a:t>1655</a:t>
                      </a:r>
                    </a:p>
                  </a:txBody>
                  <a:tcPr marL="0" marR="0" marT="0" marB="0" anchor="t" anchorCtr="0" horzOverflow="overflow">
                    <a:lnL w="12700">
                      <a:miter lim="400000"/>
                    </a:lnL>
                    <a:lnR w="12700">
                      <a:solidFill>
                        <a:srgbClr val="7BA0CD"/>
                      </a:solidFill>
                    </a:lnR>
                    <a:lnT w="12700">
                      <a:solidFill>
                        <a:srgbClr val="7BA0CD"/>
                      </a:solidFill>
                    </a:lnT>
                    <a:lnB w="12700">
                      <a:solidFill>
                        <a:srgbClr val="7BA0CD"/>
                      </a:solidFill>
                    </a:lnB>
                    <a:noFill/>
                  </a:tcPr>
                </a:tc>
              </a:tr>
            </a:tbl>
          </a:graphicData>
        </a:graphic>
      </p:graphicFrame>
      <p:sp>
        <p:nvSpPr>
          <p:cNvPr id="345" name="TextBox 4"/>
          <p:cNvSpPr txBox="1"/>
          <p:nvPr/>
        </p:nvSpPr>
        <p:spPr>
          <a:xfrm>
            <a:off x="1547662" y="4869160"/>
            <a:ext cx="4104459" cy="739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400">
                <a:latin typeface="Century Schoolbook"/>
                <a:ea typeface="Century Schoolbook"/>
                <a:cs typeface="Century Schoolbook"/>
                <a:sym typeface="Century Schoolbook"/>
              </a:defRPr>
            </a:pPr>
            <a:r>
              <a:t>Date: 4/7/2016 20:00-22:00</a:t>
            </a:r>
          </a:p>
          <a:p>
            <a:pPr>
              <a:defRPr sz="1400">
                <a:latin typeface="Century Schoolbook"/>
                <a:ea typeface="Century Schoolbook"/>
                <a:cs typeface="Century Schoolbook"/>
                <a:sym typeface="Century Schoolbook"/>
              </a:defRPr>
            </a:pPr>
            <a:r>
              <a:t>Number of tweets: 196973</a:t>
            </a:r>
          </a:p>
          <a:p>
            <a:pPr>
              <a:defRPr sz="1400">
                <a:latin typeface="Century Schoolbook"/>
                <a:ea typeface="Century Schoolbook"/>
                <a:cs typeface="Century Schoolbook"/>
                <a:sym typeface="Century Schoolbook"/>
              </a:defRPr>
            </a:pPr>
            <a:r>
              <a:t>RT: 63622</a:t>
            </a:r>
          </a:p>
        </p:txBody>
      </p:sp>
      <p:sp>
        <p:nvSpPr>
          <p:cNvPr id="346" name="Slide Number Placeholder 2"/>
          <p:cNvSpPr txBox="1"/>
          <p:nvPr>
            <p:ph type="sldNum" sz="quarter" idx="4294967295"/>
          </p:nvPr>
        </p:nvSpPr>
        <p:spPr>
          <a:xfrm>
            <a:off x="8279649" y="5840982"/>
            <a:ext cx="308331" cy="3073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8" name="Title 1"/>
          <p:cNvSpPr txBox="1"/>
          <p:nvPr>
            <p:ph type="title"/>
          </p:nvPr>
        </p:nvSpPr>
        <p:spPr>
          <a:xfrm>
            <a:off x="457200" y="-93817"/>
            <a:ext cx="7467600" cy="1143001"/>
          </a:xfrm>
          <a:prstGeom prst="rect">
            <a:avLst/>
          </a:prstGeom>
        </p:spPr>
        <p:txBody>
          <a:bodyPr/>
          <a:lstStyle/>
          <a:p>
            <a:pPr/>
            <a:r>
              <a:t>Results Evaluation</a:t>
            </a:r>
          </a:p>
        </p:txBody>
      </p:sp>
      <p:sp>
        <p:nvSpPr>
          <p:cNvPr id="349" name="Content Placeholder 3"/>
          <p:cNvSpPr txBox="1"/>
          <p:nvPr>
            <p:ph type="body" sz="quarter" idx="1"/>
          </p:nvPr>
        </p:nvSpPr>
        <p:spPr>
          <a:xfrm>
            <a:off x="607405" y="1499557"/>
            <a:ext cx="7934326" cy="830999"/>
          </a:xfrm>
          <a:prstGeom prst="rect">
            <a:avLst/>
          </a:prstGeom>
        </p:spPr>
        <p:txBody>
          <a:bodyPr/>
          <a:lstStyle/>
          <a:p>
            <a:pPr marL="0" indent="0">
              <a:buSzTx/>
              <a:buNone/>
              <a:defRPr>
                <a:solidFill>
                  <a:srgbClr val="D2611C"/>
                </a:solidFill>
                <a:uFill>
                  <a:solidFill>
                    <a:srgbClr val="D2611C"/>
                  </a:solidFill>
                </a:uFill>
              </a:defRPr>
            </a:pPr>
            <a:r>
              <a:rPr u="sng">
                <a:solidFill>
                  <a:srgbClr val="0000FF"/>
                </a:solidFill>
                <a:uFill>
                  <a:solidFill>
                    <a:srgbClr val="0000FF"/>
                  </a:solidFill>
                </a:uFill>
                <a:hlinkClick r:id="rId2" invalidUrl="" action="" tgtFrame="" tooltip="" history="1" highlightClick="0" endSnd="0"/>
              </a:rPr>
              <a:t>Suspected </a:t>
            </a:r>
            <a:r>
              <a:rPr b="1" u="sng">
                <a:solidFill>
                  <a:srgbClr val="0000FF"/>
                </a:solidFill>
                <a:uFill>
                  <a:solidFill>
                    <a:srgbClr val="0000FF"/>
                  </a:solidFill>
                </a:uFill>
                <a:hlinkClick r:id="rId2" invalidUrl="" action="" tgtFrame="" tooltip="" history="1" highlightClick="0" endSnd="0"/>
              </a:rPr>
              <a:t>suicide</a:t>
            </a:r>
            <a:r>
              <a:rPr u="sng">
                <a:solidFill>
                  <a:srgbClr val="0000FF"/>
                </a:solidFill>
                <a:uFill>
                  <a:solidFill>
                    <a:srgbClr val="0000FF"/>
                  </a:solidFill>
                </a:uFill>
                <a:hlinkClick r:id="rId2" invalidUrl="" action="" tgtFrame="" tooltip="" history="1" highlightClick="0" endSnd="0"/>
              </a:rPr>
              <a:t> bomb blast near </a:t>
            </a:r>
            <a:r>
              <a:rPr b="1" u="sng">
                <a:solidFill>
                  <a:srgbClr val="0000FF"/>
                </a:solidFill>
                <a:uFill>
                  <a:solidFill>
                    <a:srgbClr val="0000FF"/>
                  </a:solidFill>
                </a:uFill>
                <a:hlinkClick r:id="rId2" invalidUrl="" action="" tgtFrame="" tooltip="" history="1" highlightClick="0" endSnd="0"/>
              </a:rPr>
              <a:t>Prophet</a:t>
            </a:r>
            <a:r>
              <a:rPr u="sng">
                <a:solidFill>
                  <a:srgbClr val="0000FF"/>
                </a:solidFill>
                <a:uFill>
                  <a:solidFill>
                    <a:srgbClr val="0000FF"/>
                  </a:solidFill>
                </a:uFill>
                <a:hlinkClick r:id="rId2" invalidUrl="" action="" tgtFrame="" tooltip="" history="1" highlightClick="0" endSnd="0"/>
              </a:rPr>
              <a:t>’s </a:t>
            </a:r>
            <a:r>
              <a:rPr b="1" u="sng">
                <a:solidFill>
                  <a:srgbClr val="0000FF"/>
                </a:solidFill>
                <a:uFill>
                  <a:solidFill>
                    <a:srgbClr val="0000FF"/>
                  </a:solidFill>
                </a:uFill>
                <a:hlinkClick r:id="rId2" invalidUrl="" action="" tgtFrame="" tooltip="" history="1" highlightClick="0" endSnd="0"/>
              </a:rPr>
              <a:t>Mosque</a:t>
            </a:r>
            <a:r>
              <a:rPr u="sng">
                <a:solidFill>
                  <a:srgbClr val="0000FF"/>
                </a:solidFill>
                <a:uFill>
                  <a:solidFill>
                    <a:srgbClr val="0000FF"/>
                  </a:solidFill>
                </a:uFill>
                <a:hlinkClick r:id="rId2" invalidUrl="" action="" tgtFrame="" tooltip="" history="1" highlightClick="0" endSnd="0"/>
              </a:rPr>
              <a:t> in </a:t>
            </a:r>
            <a:r>
              <a:rPr b="1" u="sng">
                <a:solidFill>
                  <a:srgbClr val="0000FF"/>
                </a:solidFill>
                <a:uFill>
                  <a:solidFill>
                    <a:srgbClr val="0000FF"/>
                  </a:solidFill>
                </a:uFill>
                <a:hlinkClick r:id="rId2" invalidUrl="" action="" tgtFrame="" tooltip="" history="1" highlightClick="0" endSnd="0"/>
              </a:rPr>
              <a:t>Madina</a:t>
            </a:r>
          </a:p>
        </p:txBody>
      </p:sp>
      <p:sp>
        <p:nvSpPr>
          <p:cNvPr id="350" name="Slide Number Placeholder 2"/>
          <p:cNvSpPr txBox="1"/>
          <p:nvPr>
            <p:ph type="sldNum" sz="quarter" idx="4294967295"/>
          </p:nvPr>
        </p:nvSpPr>
        <p:spPr>
          <a:xfrm>
            <a:off x="8279649" y="5840982"/>
            <a:ext cx="308331" cy="3073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51" name="Picture 2" descr="Picture 2"/>
          <p:cNvPicPr>
            <a:picLocks noChangeAspect="1"/>
          </p:cNvPicPr>
          <p:nvPr/>
        </p:nvPicPr>
        <p:blipFill>
          <a:blip r:embed="rId3">
            <a:extLst/>
          </a:blip>
          <a:srcRect l="0" t="2959" r="7666" b="35067"/>
          <a:stretch>
            <a:fillRect/>
          </a:stretch>
        </p:blipFill>
        <p:spPr>
          <a:xfrm>
            <a:off x="454223" y="2555419"/>
            <a:ext cx="8106888" cy="3060725"/>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3" name="Title 1"/>
          <p:cNvSpPr txBox="1"/>
          <p:nvPr>
            <p:ph type="title"/>
          </p:nvPr>
        </p:nvSpPr>
        <p:spPr>
          <a:xfrm>
            <a:off x="421543" y="381686"/>
            <a:ext cx="7467601" cy="548642"/>
          </a:xfrm>
          <a:prstGeom prst="rect">
            <a:avLst/>
          </a:prstGeom>
        </p:spPr>
        <p:txBody>
          <a:bodyPr/>
          <a:lstStyle/>
          <a:p>
            <a:pPr/>
            <a:r>
              <a:t>News and Information Tool</a:t>
            </a:r>
          </a:p>
        </p:txBody>
      </p:sp>
      <p:sp>
        <p:nvSpPr>
          <p:cNvPr id="354" name="Slide Number Placeholder 3"/>
          <p:cNvSpPr txBox="1"/>
          <p:nvPr>
            <p:ph type="sldNum" sz="quarter" idx="4294967295"/>
          </p:nvPr>
        </p:nvSpPr>
        <p:spPr>
          <a:xfrm>
            <a:off x="8279649" y="5840982"/>
            <a:ext cx="308331" cy="3073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55" name="tnews_web.mp4" descr="tnews_web.mp4"/>
          <p:cNvPicPr>
            <a:picLocks noChangeAspect="0"/>
          </p:cNvPicPr>
          <p:nvPr>
            <a:videoFile r:link="rId2"/>
            <p:extLst>
              <p:ext uri="{DAA4B4D4-6D71-4841-9C94-3DE7FCFB9230}">
                <p14:media xmlns:p14="http://schemas.microsoft.com/office/powerpoint/2010/main" r:embed="rId3"/>
              </p:ext>
            </p:extLst>
          </p:nvPr>
        </p:nvPicPr>
        <p:blipFill>
          <a:blip r:embed="rId4">
            <a:extLst/>
          </a:blip>
          <a:stretch>
            <a:fillRect/>
          </a:stretch>
        </p:blipFill>
        <p:spPr>
          <a:xfrm>
            <a:off x="205359" y="1215902"/>
            <a:ext cx="8604696" cy="4426196"/>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4500000" fill="hold"/>
                                        <p:tgtEl>
                                          <p:spTgt spid="355"/>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100000">
                <p:cTn id="7" fill="hold" display="0">
                  <p:stCondLst>
                    <p:cond delay="indefinite"/>
                  </p:stCondLst>
                </p:cTn>
                <p:tgtEl>
                  <p:spTgt spid="355"/>
                </p:tgtEl>
              </p:cMediaNode>
            </p:video>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7" name="Title 1"/>
          <p:cNvSpPr txBox="1"/>
          <p:nvPr>
            <p:ph type="title"/>
          </p:nvPr>
        </p:nvSpPr>
        <p:spPr>
          <a:xfrm>
            <a:off x="457200" y="48811"/>
            <a:ext cx="7467600" cy="1143001"/>
          </a:xfrm>
          <a:prstGeom prst="rect">
            <a:avLst/>
          </a:prstGeom>
        </p:spPr>
        <p:txBody>
          <a:bodyPr/>
          <a:lstStyle/>
          <a:p>
            <a:pPr/>
            <a:r>
              <a:t>Conclusions</a:t>
            </a:r>
          </a:p>
        </p:txBody>
      </p:sp>
      <p:sp>
        <p:nvSpPr>
          <p:cNvPr id="358" name="Content Placeholder 2"/>
          <p:cNvSpPr txBox="1"/>
          <p:nvPr>
            <p:ph type="body" idx="1"/>
          </p:nvPr>
        </p:nvSpPr>
        <p:spPr>
          <a:xfrm>
            <a:off x="457200" y="1600199"/>
            <a:ext cx="7467600" cy="4873755"/>
          </a:xfrm>
          <a:prstGeom prst="rect">
            <a:avLst/>
          </a:prstGeom>
        </p:spPr>
        <p:txBody>
          <a:bodyPr/>
          <a:lstStyle/>
          <a:p>
            <a:pPr/>
            <a:r>
              <a:t>Data Mining in Social Networks</a:t>
            </a:r>
          </a:p>
          <a:p>
            <a:pPr lvl="1" marL="640080" indent="-274320">
              <a:defRPr sz="2100"/>
            </a:pPr>
            <a:r>
              <a:t>Wide Variety of Applications</a:t>
            </a:r>
          </a:p>
          <a:p>
            <a:pPr lvl="1" marL="640080" indent="-274320">
              <a:defRPr sz="2100"/>
            </a:pPr>
            <a:r>
              <a:t>New Possibilities - data streaming</a:t>
            </a:r>
          </a:p>
          <a:p>
            <a:pPr lvl="1" marL="640080" indent="-274320">
              <a:defRPr sz="2100"/>
            </a:pPr>
          </a:p>
          <a:p>
            <a:pPr marL="240029" indent="-240029">
              <a:defRPr sz="2100"/>
            </a:pPr>
            <a:r>
              <a:t>Machine Learning algorithms should be implement to work in new environments - dynamic data</a:t>
            </a:r>
          </a:p>
          <a:p>
            <a:pPr lvl="1" marL="640080" indent="-274320">
              <a:defRPr sz="2100"/>
            </a:pPr>
            <a:r>
              <a:t>Data Structure ex. Data Frames</a:t>
            </a:r>
          </a:p>
          <a:p>
            <a:pPr lvl="1" marL="640080" indent="-274320">
              <a:defRPr sz="2100"/>
            </a:pPr>
            <a:r>
              <a:t>Computation Model ex. Map reduce</a:t>
            </a:r>
          </a:p>
        </p:txBody>
      </p:sp>
      <p:sp>
        <p:nvSpPr>
          <p:cNvPr id="359" name="Slide Number Placeholder 3"/>
          <p:cNvSpPr txBox="1"/>
          <p:nvPr>
            <p:ph type="sldNum" sz="quarter" idx="4294967295"/>
          </p:nvPr>
        </p:nvSpPr>
        <p:spPr>
          <a:xfrm>
            <a:off x="8279649" y="5840982"/>
            <a:ext cx="308331" cy="3073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1" name="A Good Start"/>
          <p:cNvSpPr txBox="1"/>
          <p:nvPr>
            <p:ph type="title"/>
          </p:nvPr>
        </p:nvSpPr>
        <p:spPr>
          <a:xfrm>
            <a:off x="445018" y="468346"/>
            <a:ext cx="7467601" cy="656944"/>
          </a:xfrm>
          <a:prstGeom prst="rect">
            <a:avLst/>
          </a:prstGeom>
        </p:spPr>
        <p:txBody>
          <a:bodyPr/>
          <a:lstStyle/>
          <a:p>
            <a:pPr/>
            <a:r>
              <a:t>A Good Start</a:t>
            </a:r>
          </a:p>
        </p:txBody>
      </p:sp>
      <p:sp>
        <p:nvSpPr>
          <p:cNvPr id="362" name="Slide Number"/>
          <p:cNvSpPr txBox="1"/>
          <p:nvPr>
            <p:ph type="sldNum" sz="quarter" idx="4294967295"/>
          </p:nvPr>
        </p:nvSpPr>
        <p:spPr>
          <a:xfrm>
            <a:off x="8279649" y="5840982"/>
            <a:ext cx="308331" cy="3073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63" name="Image" descr="Image"/>
          <p:cNvPicPr>
            <a:picLocks noChangeAspect="1"/>
          </p:cNvPicPr>
          <p:nvPr/>
        </p:nvPicPr>
        <p:blipFill>
          <a:blip r:embed="rId2">
            <a:extLst/>
          </a:blip>
          <a:stretch>
            <a:fillRect/>
          </a:stretch>
        </p:blipFill>
        <p:spPr>
          <a:xfrm>
            <a:off x="4709080" y="1640470"/>
            <a:ext cx="3170382" cy="4159543"/>
          </a:xfrm>
          <a:prstGeom prst="rect">
            <a:avLst/>
          </a:prstGeom>
          <a:ln w="12700">
            <a:miter lim="400000"/>
          </a:ln>
        </p:spPr>
      </p:pic>
      <p:sp>
        <p:nvSpPr>
          <p:cNvPr id="364" name="Data Mining…"/>
          <p:cNvSpPr txBox="1"/>
          <p:nvPr>
            <p:ph type="body" sz="quarter" idx="4294967295"/>
          </p:nvPr>
        </p:nvSpPr>
        <p:spPr>
          <a:xfrm>
            <a:off x="73053" y="1629581"/>
            <a:ext cx="4453808" cy="2671759"/>
          </a:xfrm>
          <a:prstGeom prst="rect">
            <a:avLst/>
          </a:prstGeom>
        </p:spPr>
        <p:txBody>
          <a:bodyPr/>
          <a:lstStyle/>
          <a:p>
            <a:pPr lvl="1" marL="640080" indent="-274320">
              <a:defRPr sz="2100"/>
            </a:pPr>
            <a:r>
              <a:t>Data Mining</a:t>
            </a:r>
          </a:p>
          <a:p>
            <a:pPr lvl="1" marL="640080" indent="-274320">
              <a:defRPr sz="2100"/>
            </a:pPr>
            <a:r>
              <a:t>Chapter 9: Twitter CookBook</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6" name="Title 1"/>
          <p:cNvSpPr txBox="1"/>
          <p:nvPr>
            <p:ph type="title"/>
          </p:nvPr>
        </p:nvSpPr>
        <p:spPr>
          <a:xfrm>
            <a:off x="457200" y="274638"/>
            <a:ext cx="7467600" cy="1143002"/>
          </a:xfrm>
          <a:prstGeom prst="rect">
            <a:avLst/>
          </a:prstGeom>
        </p:spPr>
        <p:txBody>
          <a:bodyPr/>
          <a:lstStyle/>
          <a:p>
            <a:pPr/>
            <a:r>
              <a:t>References</a:t>
            </a:r>
          </a:p>
        </p:txBody>
      </p:sp>
      <p:sp>
        <p:nvSpPr>
          <p:cNvPr id="367" name="Content Placeholder 2"/>
          <p:cNvSpPr txBox="1"/>
          <p:nvPr>
            <p:ph type="body" idx="1"/>
          </p:nvPr>
        </p:nvSpPr>
        <p:spPr>
          <a:xfrm>
            <a:off x="457200" y="1600199"/>
            <a:ext cx="7467600" cy="4873755"/>
          </a:xfrm>
          <a:prstGeom prst="rect">
            <a:avLst/>
          </a:prstGeom>
        </p:spPr>
        <p:txBody>
          <a:bodyPr/>
          <a:lstStyle/>
          <a:p>
            <a:pPr>
              <a:lnSpc>
                <a:spcPct val="80000"/>
              </a:lnSpc>
              <a:defRPr sz="1300"/>
            </a:pPr>
            <a:r>
              <a:t>[1] Andreas Kanavos, Isidoros Perikos, Pantelis Vikatos, Ioannis Hatzilygeroudis, Christos Makris, and Athanasios Tsakalidis, Modeling ReTweet Diffusion Using Emotional Content</a:t>
            </a:r>
          </a:p>
          <a:p>
            <a:pPr>
              <a:lnSpc>
                <a:spcPct val="80000"/>
              </a:lnSpc>
              <a:defRPr sz="1300"/>
            </a:pPr>
            <a:r>
              <a:t>[2] LEKHA R. NAIR, DR. SUJALA D. SHETTY,</a:t>
            </a:r>
            <a:r>
              <a:rPr b="1"/>
              <a:t> </a:t>
            </a:r>
            <a:r>
              <a:t>Streaming Data Analysis Using Spark For Effective Job Search (2015)</a:t>
            </a:r>
          </a:p>
          <a:p>
            <a:pPr>
              <a:lnSpc>
                <a:spcPct val="80000"/>
              </a:lnSpc>
              <a:defRPr sz="1300"/>
            </a:pPr>
            <a:r>
              <a:t>[3] Matthew A. Russell, Mining the Social Web, 2nd Edition, O'Reilly Media</a:t>
            </a:r>
          </a:p>
          <a:p>
            <a:pPr>
              <a:lnSpc>
                <a:spcPct val="80000"/>
              </a:lnSpc>
              <a:defRPr sz="1300"/>
            </a:pPr>
            <a:r>
              <a:t>[4] Yuheng Hu, Shelly Farnham, Kartik Talamadupula, Predicting User Engagement on Twitter with Real-World Events</a:t>
            </a:r>
          </a:p>
          <a:p>
            <a:pPr>
              <a:lnSpc>
                <a:spcPct val="80000"/>
              </a:lnSpc>
              <a:defRPr sz="1300"/>
            </a:pPr>
            <a:r>
              <a:t>[5] Nikolaos Nodarakis, Spyros Sioutas, Athanasios Tsakalidis, Giannis Tzimas, Large Scale Sentiment Analysis on Twitter with Spark</a:t>
            </a:r>
          </a:p>
          <a:p>
            <a:pPr>
              <a:lnSpc>
                <a:spcPct val="80000"/>
              </a:lnSpc>
              <a:defRPr sz="1300"/>
            </a:pPr>
            <a:r>
              <a:t>[6] Advanced Analytics with Spark by Sandy Ryza, Uri Laserson, Sean Owen, and Josh Wills (O’Reilly). Copyright 2015 Sandy Ryza, Uri Laserson, Sean Owen, and Josh Wills, 978-1-491-91276-</a:t>
            </a:r>
          </a:p>
          <a:p>
            <a:pPr>
              <a:lnSpc>
                <a:spcPct val="80000"/>
              </a:lnSpc>
              <a:defRPr sz="1300"/>
            </a:pPr>
            <a:r>
              <a:t>[7] Sanjay Ghemawat, Howard Gobioff, Shun-Tak Leung, The Google File System</a:t>
            </a:r>
          </a:p>
          <a:p>
            <a:pPr>
              <a:lnSpc>
                <a:spcPct val="80000"/>
              </a:lnSpc>
              <a:defRPr sz="1300"/>
            </a:pPr>
            <a:r>
              <a:t>[8] Jeffrey Dean, Sanjay Ghemawat, Map Reduce: Simplified Data Processing on Large Clusters</a:t>
            </a:r>
          </a:p>
          <a:p>
            <a:pPr>
              <a:lnSpc>
                <a:spcPct val="80000"/>
              </a:lnSpc>
              <a:defRPr sz="1300"/>
            </a:pPr>
            <a:r>
              <a:t>[9] Takeshi Sakaki, Fujio Toriumi, Yutaka Matsuo, Tweet Trend Analysis in an Emergency Situation</a:t>
            </a:r>
          </a:p>
          <a:p>
            <a:pPr>
              <a:lnSpc>
                <a:spcPct val="80000"/>
              </a:lnSpc>
              <a:defRPr sz="1300"/>
            </a:pPr>
            <a:r>
              <a:t>[10] Vincent D. Blondel, Jean-Loup Guillaume, Renaud Lambiotte, Etienne Lefebvre, Fast unfolding of communities in large networks</a:t>
            </a:r>
          </a:p>
          <a:p>
            <a:pPr>
              <a:lnSpc>
                <a:spcPct val="80000"/>
              </a:lnSpc>
              <a:defRPr sz="1300"/>
            </a:pPr>
            <a:r>
              <a:t>[11] Mathieu Jacomy, Tommaso Venturini, Sebastien Heymann, Mathieu Bastian, ForceAtlas2, a Continuous Graph Layout Algorithm for Handy Network Visualization Designed for the Gephi Software</a:t>
            </a:r>
          </a:p>
        </p:txBody>
      </p:sp>
      <p:sp>
        <p:nvSpPr>
          <p:cNvPr id="368" name="Slide Number Placeholder 3"/>
          <p:cNvSpPr txBox="1"/>
          <p:nvPr>
            <p:ph type="sldNum" sz="quarter" idx="4294967295"/>
          </p:nvPr>
        </p:nvSpPr>
        <p:spPr>
          <a:xfrm>
            <a:off x="8279649" y="5840982"/>
            <a:ext cx="308331" cy="3073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0" name="Title 1"/>
          <p:cNvSpPr txBox="1"/>
          <p:nvPr>
            <p:ph type="title"/>
          </p:nvPr>
        </p:nvSpPr>
        <p:spPr>
          <a:xfrm>
            <a:off x="457200" y="274638"/>
            <a:ext cx="7467600" cy="1143002"/>
          </a:xfrm>
          <a:prstGeom prst="rect">
            <a:avLst/>
          </a:prstGeom>
        </p:spPr>
        <p:txBody>
          <a:bodyPr/>
          <a:lstStyle/>
          <a:p>
            <a:pPr/>
            <a:r>
              <a:t>References</a:t>
            </a:r>
          </a:p>
        </p:txBody>
      </p:sp>
      <p:sp>
        <p:nvSpPr>
          <p:cNvPr id="371" name="Content Placeholder 2"/>
          <p:cNvSpPr txBox="1"/>
          <p:nvPr>
            <p:ph type="body" idx="1"/>
          </p:nvPr>
        </p:nvSpPr>
        <p:spPr>
          <a:xfrm>
            <a:off x="457200" y="1600199"/>
            <a:ext cx="7467600" cy="4873755"/>
          </a:xfrm>
          <a:prstGeom prst="rect">
            <a:avLst/>
          </a:prstGeom>
        </p:spPr>
        <p:txBody>
          <a:bodyPr/>
          <a:lstStyle/>
          <a:p>
            <a:pPr>
              <a:lnSpc>
                <a:spcPct val="80000"/>
              </a:lnSpc>
              <a:defRPr sz="1600"/>
            </a:pPr>
            <a:r>
              <a:t>[HT] https://www.americanpressinstitute.org/publications/reports/survey-research/how-people-use-twitter-in-general/</a:t>
            </a:r>
          </a:p>
          <a:p>
            <a:pPr>
              <a:lnSpc>
                <a:spcPct val="80000"/>
              </a:lnSpc>
              <a:defRPr sz="1600"/>
            </a:pPr>
            <a:r>
              <a:t>[ST] statista.com</a:t>
            </a:r>
          </a:p>
          <a:p>
            <a:pPr>
              <a:lnSpc>
                <a:spcPct val="80000"/>
              </a:lnSpc>
              <a:defRPr sz="1600"/>
            </a:pPr>
            <a:r>
              <a:t>[SB] statisticbrain.com</a:t>
            </a:r>
          </a:p>
          <a:p>
            <a:pPr>
              <a:lnSpc>
                <a:spcPct val="80000"/>
              </a:lnSpc>
              <a:defRPr sz="1600"/>
            </a:pPr>
            <a:r>
              <a:t>[BD] http://bigdatauniversity.com/blog/analyze-social-media-data-real-time/</a:t>
            </a:r>
          </a:p>
          <a:p>
            <a:pPr>
              <a:lnSpc>
                <a:spcPct val="80000"/>
              </a:lnSpc>
              <a:defRPr sz="1600"/>
            </a:pPr>
            <a:r>
              <a:t>[TR] http://trends24.in/</a:t>
            </a:r>
          </a:p>
          <a:p>
            <a:pPr>
              <a:lnSpc>
                <a:spcPct val="80000"/>
              </a:lnSpc>
              <a:defRPr sz="1600"/>
            </a:pPr>
            <a:r>
              <a:t>[EK] http://ekloges-prev.singularlogic.eu/v2015a/v/public/index.html</a:t>
            </a:r>
          </a:p>
          <a:p>
            <a:pPr>
              <a:lnSpc>
                <a:spcPct val="80000"/>
              </a:lnSpc>
              <a:defRPr sz="1600"/>
            </a:pPr>
            <a:r>
              <a:t>[GZ] http://gizmodo.com/how-much-happens-on-the-internet-every-60-seconds-950463150</a:t>
            </a:r>
          </a:p>
          <a:p>
            <a:pPr>
              <a:lnSpc>
                <a:spcPct val="80000"/>
              </a:lnSpc>
              <a:defRPr sz="1600"/>
            </a:pPr>
            <a:r>
              <a:t>[IN] http://www.inscribd.com/21-amazing-facts-about-the-internet/#axzz3WEjg4W1G</a:t>
            </a:r>
          </a:p>
          <a:p>
            <a:pPr>
              <a:lnSpc>
                <a:spcPct val="80000"/>
              </a:lnSpc>
              <a:defRPr sz="1600"/>
            </a:pPr>
            <a:r>
              <a:t>[SW] http://ir.dcs.gla.ac.uk/resources/linguistic_utils/stop_words</a:t>
            </a:r>
          </a:p>
          <a:p>
            <a:pPr>
              <a:lnSpc>
                <a:spcPct val="80000"/>
              </a:lnSpc>
              <a:defRPr sz="1600"/>
            </a:pPr>
            <a:r>
              <a:t>[TSA] Twitter Streaming API documentation, https://dev.twitter.com/streaming/overview </a:t>
            </a:r>
          </a:p>
          <a:p>
            <a:pPr>
              <a:lnSpc>
                <a:spcPct val="80000"/>
              </a:lnSpc>
              <a:defRPr sz="1600"/>
            </a:pPr>
            <a:r>
              <a:t>[TPA] Twitter Public API documentation, https://dev.twitter.com/rest/public</a:t>
            </a:r>
          </a:p>
          <a:p>
            <a:pPr>
              <a:lnSpc>
                <a:spcPct val="80000"/>
              </a:lnSpc>
              <a:defRPr sz="1600"/>
            </a:pPr>
            <a:r>
              <a:t>[ BBC ] www.bbc.com</a:t>
            </a:r>
          </a:p>
        </p:txBody>
      </p:sp>
      <p:sp>
        <p:nvSpPr>
          <p:cNvPr id="372" name="Slide Number Placeholder 3"/>
          <p:cNvSpPr txBox="1"/>
          <p:nvPr>
            <p:ph type="sldNum" sz="quarter" idx="4294967295"/>
          </p:nvPr>
        </p:nvSpPr>
        <p:spPr>
          <a:xfrm>
            <a:off x="8279649" y="5840982"/>
            <a:ext cx="308331" cy="3073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4" name="Title 1"/>
          <p:cNvSpPr txBox="1"/>
          <p:nvPr>
            <p:ph type="title"/>
          </p:nvPr>
        </p:nvSpPr>
        <p:spPr>
          <a:xfrm>
            <a:off x="3131839" y="2564902"/>
            <a:ext cx="5513043" cy="1012976"/>
          </a:xfrm>
          <a:prstGeom prst="rect">
            <a:avLst/>
          </a:prstGeom>
        </p:spPr>
        <p:txBody>
          <a:bodyPr/>
          <a:lstStyle/>
          <a:p>
            <a:pPr/>
            <a:r>
              <a:t>Questions</a:t>
            </a:r>
          </a:p>
          <a:p>
            <a:pPr lvl="1"/>
            <a:r>
              <a:t>         ?</a:t>
            </a:r>
          </a:p>
        </p:txBody>
      </p:sp>
      <p:sp>
        <p:nvSpPr>
          <p:cNvPr id="375" name="Slide Number Placeholder 3"/>
          <p:cNvSpPr txBox="1"/>
          <p:nvPr>
            <p:ph type="sldNum" sz="quarter" idx="4294967295"/>
          </p:nvPr>
        </p:nvSpPr>
        <p:spPr>
          <a:xfrm>
            <a:off x="8279649" y="5840982"/>
            <a:ext cx="308331" cy="3073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Title 1"/>
          <p:cNvSpPr txBox="1"/>
          <p:nvPr>
            <p:ph type="title"/>
          </p:nvPr>
        </p:nvSpPr>
        <p:spPr>
          <a:xfrm>
            <a:off x="1655674" y="1953547"/>
            <a:ext cx="5832652" cy="1152130"/>
          </a:xfrm>
          <a:prstGeom prst="rect">
            <a:avLst/>
          </a:prstGeom>
        </p:spPr>
        <p:txBody>
          <a:bodyPr/>
          <a:lstStyle>
            <a:lvl1pPr defTabSz="804672">
              <a:defRPr sz="3500"/>
            </a:lvl1pPr>
          </a:lstStyle>
          <a:p>
            <a:pPr/>
            <a:r>
              <a:t>Theoretical Background</a:t>
            </a:r>
          </a:p>
        </p:txBody>
      </p:sp>
      <p:sp>
        <p:nvSpPr>
          <p:cNvPr id="179" name="Slide Number Placeholder 3"/>
          <p:cNvSpPr txBox="1"/>
          <p:nvPr>
            <p:ph type="sldNum" sz="quarter" idx="4294967295"/>
          </p:nvPr>
        </p:nvSpPr>
        <p:spPr>
          <a:xfrm>
            <a:off x="8330697" y="5840982"/>
            <a:ext cx="206235" cy="3073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Title 1"/>
          <p:cNvSpPr txBox="1"/>
          <p:nvPr>
            <p:ph type="title"/>
          </p:nvPr>
        </p:nvSpPr>
        <p:spPr>
          <a:xfrm>
            <a:off x="457200" y="274638"/>
            <a:ext cx="7467600" cy="1143002"/>
          </a:xfrm>
          <a:prstGeom prst="rect">
            <a:avLst/>
          </a:prstGeom>
        </p:spPr>
        <p:txBody>
          <a:bodyPr/>
          <a:lstStyle/>
          <a:p>
            <a:pPr/>
            <a:r>
              <a:t>Theoretical Background</a:t>
            </a:r>
          </a:p>
        </p:txBody>
      </p:sp>
      <p:sp>
        <p:nvSpPr>
          <p:cNvPr id="184" name="Content Placeholder 2"/>
          <p:cNvSpPr txBox="1"/>
          <p:nvPr>
            <p:ph type="body" idx="1"/>
          </p:nvPr>
        </p:nvSpPr>
        <p:spPr>
          <a:xfrm>
            <a:off x="457200" y="1600199"/>
            <a:ext cx="7467600" cy="4873755"/>
          </a:xfrm>
          <a:prstGeom prst="rect">
            <a:avLst/>
          </a:prstGeom>
        </p:spPr>
        <p:txBody>
          <a:bodyPr/>
          <a:lstStyle/>
          <a:p>
            <a:pPr/>
            <a:r>
              <a:t>Data Collection</a:t>
            </a:r>
          </a:p>
          <a:p>
            <a:pPr lvl="1" marL="640080" indent="-274320">
              <a:spcBef>
                <a:spcPts val="400"/>
              </a:spcBef>
              <a:defRPr sz="2100"/>
            </a:pPr>
            <a:r>
              <a:t>Twitter</a:t>
            </a:r>
          </a:p>
          <a:p>
            <a:pPr lvl="1" marL="640080" indent="-274320">
              <a:spcBef>
                <a:spcPts val="400"/>
              </a:spcBef>
              <a:defRPr sz="2100"/>
            </a:pPr>
            <a:r>
              <a:t>APIs</a:t>
            </a:r>
          </a:p>
          <a:p>
            <a:pPr lvl="1" marL="640080" indent="-274320">
              <a:spcBef>
                <a:spcPts val="400"/>
              </a:spcBef>
              <a:defRPr sz="2100"/>
            </a:pPr>
            <a:r>
              <a:t>JSON</a:t>
            </a:r>
          </a:p>
          <a:p>
            <a:pPr lvl="1" marL="0" indent="365758">
              <a:buSzTx/>
              <a:buNone/>
              <a:defRPr sz="1800"/>
            </a:pPr>
          </a:p>
          <a:p>
            <a:pPr lvl="1" marL="0" indent="365758">
              <a:buSzTx/>
              <a:buNone/>
              <a:defRPr sz="1800"/>
            </a:pPr>
          </a:p>
          <a:p>
            <a:pPr/>
            <a:r>
              <a:t>Data Analysis</a:t>
            </a:r>
          </a:p>
          <a:p>
            <a:pPr lvl="1" marL="640080" indent="-274320">
              <a:spcBef>
                <a:spcPts val="400"/>
              </a:spcBef>
              <a:defRPr sz="2100"/>
            </a:pPr>
            <a:r>
              <a:t>DataBase (schema)</a:t>
            </a:r>
          </a:p>
          <a:p>
            <a:pPr lvl="1" marL="640080" indent="-274320">
              <a:spcBef>
                <a:spcPts val="400"/>
              </a:spcBef>
              <a:defRPr sz="2100"/>
            </a:pPr>
            <a:r>
              <a:t>Data Mining (patterns)</a:t>
            </a:r>
          </a:p>
          <a:p>
            <a:pPr lvl="1" marL="640080" indent="-274320">
              <a:spcBef>
                <a:spcPts val="400"/>
              </a:spcBef>
              <a:defRPr sz="2100"/>
            </a:pPr>
            <a:r>
              <a:t>Big Data </a:t>
            </a:r>
          </a:p>
        </p:txBody>
      </p:sp>
      <p:sp>
        <p:nvSpPr>
          <p:cNvPr id="185" name="Slide Number Placeholder 3"/>
          <p:cNvSpPr txBox="1"/>
          <p:nvPr>
            <p:ph type="sldNum" sz="quarter" idx="4294967295"/>
          </p:nvPr>
        </p:nvSpPr>
        <p:spPr>
          <a:xfrm>
            <a:off x="8330697" y="5840982"/>
            <a:ext cx="206235" cy="3073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84">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84">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184">
                                            <p:txEl>
                                              <p:pRg st="2" end="2"/>
                                            </p:txEl>
                                          </p:spTgt>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0" presetID="1" grpId="1" fill="hold">
                                  <p:stCondLst>
                                    <p:cond delay="0"/>
                                  </p:stCondLst>
                                  <p:iterate type="el" backwards="0">
                                    <p:tmAbs val="0"/>
                                  </p:iterate>
                                  <p:childTnLst>
                                    <p:set>
                                      <p:cBhvr>
                                        <p:cTn id="17" fill="hold"/>
                                        <p:tgtEl>
                                          <p:spTgt spid="184">
                                            <p:txEl>
                                              <p:pRg st="3" end="3"/>
                                            </p:txEl>
                                          </p:spTgt>
                                        </p:tgtEl>
                                        <p:attrNameLst>
                                          <p:attrName>style.visibility</p:attrName>
                                        </p:attrNameLst>
                                      </p:cBhvr>
                                      <p:to>
                                        <p:strVal val="visible"/>
                                      </p:to>
                                    </p:set>
                                  </p:childTnLst>
                                </p:cTn>
                              </p:par>
                            </p:childTnLst>
                          </p:cTn>
                        </p:par>
                        <p:par>
                          <p:cTn id="18" fill="hold">
                            <p:stCondLst>
                              <p:cond delay="0"/>
                            </p:stCondLst>
                            <p:childTnLst>
                              <p:par>
                                <p:cTn id="19" presetClass="entr" nodeType="afterEffect" presetSubtype="0" presetID="1" grpId="1" fill="hold">
                                  <p:stCondLst>
                                    <p:cond delay="0"/>
                                  </p:stCondLst>
                                  <p:iterate type="el" backwards="0">
                                    <p:tmAbs val="0"/>
                                  </p:iterate>
                                  <p:childTnLst>
                                    <p:set>
                                      <p:cBhvr>
                                        <p:cTn id="20" fill="hold"/>
                                        <p:tgtEl>
                                          <p:spTgt spid="184">
                                            <p:txEl>
                                              <p:pRg st="4" end="4"/>
                                            </p:txEl>
                                          </p:spTgt>
                                        </p:tgtEl>
                                        <p:attrNameLst>
                                          <p:attrName>style.visibility</p:attrName>
                                        </p:attrNameLst>
                                      </p:cBhvr>
                                      <p:to>
                                        <p:strVal val="visible"/>
                                      </p:to>
                                    </p:set>
                                  </p:childTnLst>
                                </p:cTn>
                              </p:par>
                            </p:childTnLst>
                          </p:cTn>
                        </p:par>
                        <p:par>
                          <p:cTn id="21" fill="hold">
                            <p:stCondLst>
                              <p:cond delay="0"/>
                            </p:stCondLst>
                            <p:childTnLst>
                              <p:par>
                                <p:cTn id="22" presetClass="entr" nodeType="afterEffect" presetSubtype="0" presetID="1" grpId="1" fill="hold">
                                  <p:stCondLst>
                                    <p:cond delay="0"/>
                                  </p:stCondLst>
                                  <p:iterate type="el" backwards="0">
                                    <p:tmAbs val="0"/>
                                  </p:iterate>
                                  <p:childTnLst>
                                    <p:set>
                                      <p:cBhvr>
                                        <p:cTn id="23" fill="hold"/>
                                        <p:tgtEl>
                                          <p:spTgt spid="184">
                                            <p:txEl>
                                              <p:pRg st="5" end="5"/>
                                            </p:txEl>
                                          </p:spTgt>
                                        </p:tgtEl>
                                        <p:attrNameLst>
                                          <p:attrName>style.visibility</p:attrName>
                                        </p:attrNameLst>
                                      </p:cBhvr>
                                      <p:to>
                                        <p:strVal val="visible"/>
                                      </p:to>
                                    </p:set>
                                  </p:childTnLst>
                                </p:cTn>
                              </p:par>
                            </p:childTnLst>
                          </p:cTn>
                        </p:par>
                        <p:par>
                          <p:cTn id="24" fill="hold">
                            <p:stCondLst>
                              <p:cond delay="0"/>
                            </p:stCondLst>
                            <p:childTnLst>
                              <p:par>
                                <p:cTn id="25" presetClass="entr" nodeType="afterEffect" presetSubtype="0" presetID="1" grpId="1" fill="hold">
                                  <p:stCondLst>
                                    <p:cond delay="0"/>
                                  </p:stCondLst>
                                  <p:iterate type="el" backwards="0">
                                    <p:tmAbs val="0"/>
                                  </p:iterate>
                                  <p:childTnLst>
                                    <p:set>
                                      <p:cBhvr>
                                        <p:cTn id="26" fill="hold"/>
                                        <p:tgtEl>
                                          <p:spTgt spid="18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1" fill="hold">
                                  <p:stCondLst>
                                    <p:cond delay="0"/>
                                  </p:stCondLst>
                                  <p:iterate type="el" backwards="0">
                                    <p:tmAbs val="0"/>
                                  </p:iterate>
                                  <p:childTnLst>
                                    <p:set>
                                      <p:cBhvr>
                                        <p:cTn id="30" fill="hold"/>
                                        <p:tgtEl>
                                          <p:spTgt spid="184">
                                            <p:txEl>
                                              <p:pRg st="7" end="7"/>
                                            </p:txEl>
                                          </p:spTgt>
                                        </p:tgtEl>
                                        <p:attrNameLst>
                                          <p:attrName>style.visibility</p:attrName>
                                        </p:attrNameLst>
                                      </p:cBhvr>
                                      <p:to>
                                        <p:strVal val="visible"/>
                                      </p:to>
                                    </p:set>
                                  </p:childTnLst>
                                </p:cTn>
                              </p:par>
                            </p:childTnLst>
                          </p:cTn>
                        </p:par>
                        <p:par>
                          <p:cTn id="31" fill="hold">
                            <p:stCondLst>
                              <p:cond delay="0"/>
                            </p:stCondLst>
                            <p:childTnLst>
                              <p:par>
                                <p:cTn id="32" presetClass="entr" nodeType="afterEffect" presetSubtype="0" presetID="1" grpId="1" fill="hold">
                                  <p:stCondLst>
                                    <p:cond delay="0"/>
                                  </p:stCondLst>
                                  <p:iterate type="el" backwards="0">
                                    <p:tmAbs val="0"/>
                                  </p:iterate>
                                  <p:childTnLst>
                                    <p:set>
                                      <p:cBhvr>
                                        <p:cTn id="33" fill="hold"/>
                                        <p:tgtEl>
                                          <p:spTgt spid="184">
                                            <p:txEl>
                                              <p:pRg st="8" end="8"/>
                                            </p:txEl>
                                          </p:spTgt>
                                        </p:tgtEl>
                                        <p:attrNameLst>
                                          <p:attrName>style.visibility</p:attrName>
                                        </p:attrNameLst>
                                      </p:cBhvr>
                                      <p:to>
                                        <p:strVal val="visible"/>
                                      </p:to>
                                    </p:set>
                                  </p:childTnLst>
                                </p:cTn>
                              </p:par>
                            </p:childTnLst>
                          </p:cTn>
                        </p:par>
                        <p:par>
                          <p:cTn id="34" fill="hold">
                            <p:stCondLst>
                              <p:cond delay="0"/>
                            </p:stCondLst>
                            <p:childTnLst>
                              <p:par>
                                <p:cTn id="35" presetClass="entr" nodeType="afterEffect" presetSubtype="0" presetID="1" grpId="1" fill="hold">
                                  <p:stCondLst>
                                    <p:cond delay="0"/>
                                  </p:stCondLst>
                                  <p:iterate type="el" backwards="0">
                                    <p:tmAbs val="0"/>
                                  </p:iterate>
                                  <p:childTnLst>
                                    <p:set>
                                      <p:cBhvr>
                                        <p:cTn id="36" fill="hold"/>
                                        <p:tgtEl>
                                          <p:spTgt spid="184">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4" grpId="1"/>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lide Number Placeholder 3"/>
          <p:cNvSpPr txBox="1"/>
          <p:nvPr>
            <p:ph type="sldNum" sz="quarter" idx="4294967295"/>
          </p:nvPr>
        </p:nvSpPr>
        <p:spPr>
          <a:xfrm>
            <a:off x="8330697" y="5840982"/>
            <a:ext cx="206235" cy="3073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0" name="Title 1"/>
          <p:cNvSpPr txBox="1"/>
          <p:nvPr>
            <p:ph type="title"/>
          </p:nvPr>
        </p:nvSpPr>
        <p:spPr>
          <a:xfrm>
            <a:off x="1004996" y="1503720"/>
            <a:ext cx="7005420" cy="1843017"/>
          </a:xfrm>
          <a:prstGeom prst="rect">
            <a:avLst/>
          </a:prstGeom>
        </p:spPr>
        <p:txBody>
          <a:bodyPr/>
          <a:lstStyle>
            <a:lvl1pPr>
              <a:defRPr sz="4000"/>
            </a:lvl1pPr>
          </a:lstStyle>
          <a:p>
            <a:pPr/>
            <a:r>
              <a:t>Data Mining on Twitter using Static Data</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Title 1"/>
          <p:cNvSpPr txBox="1"/>
          <p:nvPr>
            <p:ph type="title"/>
          </p:nvPr>
        </p:nvSpPr>
        <p:spPr>
          <a:xfrm>
            <a:off x="457200" y="523474"/>
            <a:ext cx="7467600" cy="706560"/>
          </a:xfrm>
          <a:prstGeom prst="rect">
            <a:avLst/>
          </a:prstGeom>
        </p:spPr>
        <p:txBody>
          <a:bodyPr/>
          <a:lstStyle/>
          <a:p>
            <a:pPr/>
            <a:r>
              <a:t>Voter Approach Tool</a:t>
            </a:r>
          </a:p>
        </p:txBody>
      </p:sp>
      <p:sp>
        <p:nvSpPr>
          <p:cNvPr id="195" name="Content Placeholder 2"/>
          <p:cNvSpPr txBox="1"/>
          <p:nvPr>
            <p:ph type="body" idx="1"/>
          </p:nvPr>
        </p:nvSpPr>
        <p:spPr>
          <a:xfrm>
            <a:off x="457200" y="1600199"/>
            <a:ext cx="7467600" cy="4873755"/>
          </a:xfrm>
          <a:prstGeom prst="rect">
            <a:avLst/>
          </a:prstGeom>
        </p:spPr>
        <p:txBody>
          <a:bodyPr/>
          <a:lstStyle/>
          <a:p>
            <a:pPr/>
            <a:r>
              <a:t>Data</a:t>
            </a:r>
          </a:p>
          <a:p>
            <a:pPr lvl="1" marL="640080" indent="-274320">
              <a:defRPr sz="2100"/>
            </a:pPr>
            <a:r>
              <a:t>Greek political parties - Parliamentary elections January 2015</a:t>
            </a:r>
          </a:p>
          <a:p>
            <a:pPr lvl="1" marL="640080" indent="-274320">
              <a:defRPr sz="2100"/>
            </a:pPr>
            <a:r>
              <a:t>Follower for each political party on Twitter</a:t>
            </a:r>
          </a:p>
          <a:p>
            <a:pPr lvl="1" marL="640080" indent="-274320">
              <a:defRPr sz="2100"/>
            </a:pPr>
            <a:r>
              <a:t>Multiple Datasets</a:t>
            </a:r>
          </a:p>
          <a:p>
            <a:pPr lvl="1" marL="640080" indent="-274320">
              <a:defRPr sz="2100"/>
            </a:pPr>
            <a:r>
              <a:t>Data Visualisation</a:t>
            </a:r>
          </a:p>
          <a:p>
            <a:pPr/>
            <a:endParaRPr sz="2100"/>
          </a:p>
          <a:p>
            <a:pPr/>
            <a:r>
              <a:t>Information</a:t>
            </a:r>
          </a:p>
          <a:p>
            <a:pPr lvl="1" marL="640080" indent="-274320">
              <a:defRPr sz="2100"/>
            </a:pPr>
            <a:r>
              <a:t>Polling Tool</a:t>
            </a:r>
          </a:p>
          <a:p>
            <a:pPr lvl="1" marL="640080" indent="-274320">
              <a:defRPr sz="2100"/>
            </a:pPr>
            <a:r>
              <a:t>Voter Approach tool</a:t>
            </a:r>
          </a:p>
        </p:txBody>
      </p:sp>
      <p:sp>
        <p:nvSpPr>
          <p:cNvPr id="196" name="Slide Number Placeholder 3"/>
          <p:cNvSpPr txBox="1"/>
          <p:nvPr>
            <p:ph type="sldNum" sz="quarter" idx="4294967295"/>
          </p:nvPr>
        </p:nvSpPr>
        <p:spPr>
          <a:xfrm>
            <a:off x="8330697" y="5840982"/>
            <a:ext cx="206235" cy="3073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Title 1"/>
          <p:cNvSpPr txBox="1"/>
          <p:nvPr>
            <p:ph type="title"/>
          </p:nvPr>
        </p:nvSpPr>
        <p:spPr>
          <a:xfrm>
            <a:off x="457200" y="274638"/>
            <a:ext cx="7467600" cy="1143002"/>
          </a:xfrm>
          <a:prstGeom prst="rect">
            <a:avLst/>
          </a:prstGeom>
        </p:spPr>
        <p:txBody>
          <a:bodyPr/>
          <a:lstStyle/>
          <a:p>
            <a:pPr/>
            <a:r>
              <a:t>System Architecture </a:t>
            </a:r>
          </a:p>
        </p:txBody>
      </p:sp>
      <p:sp>
        <p:nvSpPr>
          <p:cNvPr id="201" name="Slide Number Placeholder 2"/>
          <p:cNvSpPr txBox="1"/>
          <p:nvPr>
            <p:ph type="sldNum" sz="quarter" idx="4294967295"/>
          </p:nvPr>
        </p:nvSpPr>
        <p:spPr>
          <a:xfrm>
            <a:off x="8330697" y="5840982"/>
            <a:ext cx="206235" cy="3073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2" name="Picture 5" descr="Picture 5"/>
          <p:cNvPicPr>
            <a:picLocks noChangeAspect="1"/>
          </p:cNvPicPr>
          <p:nvPr/>
        </p:nvPicPr>
        <p:blipFill>
          <a:blip r:embed="rId2">
            <a:extLst/>
          </a:blip>
          <a:stretch>
            <a:fillRect/>
          </a:stretch>
        </p:blipFill>
        <p:spPr>
          <a:xfrm>
            <a:off x="1043608" y="2204864"/>
            <a:ext cx="6871786" cy="3040228"/>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Title 1"/>
          <p:cNvSpPr txBox="1"/>
          <p:nvPr>
            <p:ph type="title"/>
          </p:nvPr>
        </p:nvSpPr>
        <p:spPr>
          <a:xfrm>
            <a:off x="457200" y="274638"/>
            <a:ext cx="7467600" cy="1143002"/>
          </a:xfrm>
          <a:prstGeom prst="rect">
            <a:avLst/>
          </a:prstGeom>
        </p:spPr>
        <p:txBody>
          <a:bodyPr/>
          <a:lstStyle/>
          <a:p>
            <a:pPr/>
            <a:r>
              <a:t>Implementation Steps</a:t>
            </a:r>
          </a:p>
        </p:txBody>
      </p:sp>
      <p:sp>
        <p:nvSpPr>
          <p:cNvPr id="205" name="Content Placeholder 2"/>
          <p:cNvSpPr txBox="1"/>
          <p:nvPr>
            <p:ph type="body" idx="1"/>
          </p:nvPr>
        </p:nvSpPr>
        <p:spPr>
          <a:xfrm>
            <a:off x="457200" y="1600199"/>
            <a:ext cx="7467600" cy="4873755"/>
          </a:xfrm>
          <a:prstGeom prst="rect">
            <a:avLst/>
          </a:prstGeom>
        </p:spPr>
        <p:txBody>
          <a:bodyPr/>
          <a:lstStyle/>
          <a:p>
            <a:pPr/>
            <a:r>
              <a:t>Retrieve and store data (retrieval.py)</a:t>
            </a:r>
          </a:p>
          <a:p>
            <a:pPr lvl="1" marL="640080" indent="-274320">
              <a:defRPr sz="2100"/>
            </a:pPr>
            <a:r>
              <a:t>Political Parties Followers (88.647)</a:t>
            </a:r>
          </a:p>
          <a:p>
            <a:pPr lvl="1" marL="0" indent="365758">
              <a:buSzTx/>
              <a:buNone/>
              <a:defRPr sz="2100"/>
            </a:pPr>
          </a:p>
          <a:p>
            <a:pPr marL="240029" indent="-240029">
              <a:defRPr sz="2100"/>
            </a:pPr>
            <a:r>
              <a:t>Data </a:t>
            </a:r>
            <a:r>
              <a:rPr sz="2400"/>
              <a:t>Processing (analyze.py)</a:t>
            </a:r>
            <a:endParaRPr sz="2400"/>
          </a:p>
          <a:p>
            <a:pPr lvl="1" marL="640080" indent="-274320">
              <a:defRPr sz="2100"/>
            </a:pPr>
            <a:r>
              <a:t>Common Followers between political parties</a:t>
            </a:r>
          </a:p>
          <a:p>
            <a:pPr lvl="1" marL="640080" indent="-274320">
              <a:defRPr sz="2100"/>
            </a:pPr>
            <a:r>
              <a:t>Visualise</a:t>
            </a:r>
          </a:p>
          <a:p>
            <a:pPr lvl="1" marL="640080" indent="-274320">
              <a:defRPr sz="2100"/>
            </a:pPr>
            <a:r>
              <a:t>Statistical data</a:t>
            </a:r>
          </a:p>
          <a:p>
            <a:pPr lvl="1" marL="640080" indent="-274320">
              <a:defRPr sz="2100"/>
            </a:pPr>
          </a:p>
          <a:p>
            <a:pPr marL="240029" indent="-240029">
              <a:defRPr sz="2100"/>
            </a:pPr>
            <a:r>
              <a:t>Failure</a:t>
            </a:r>
          </a:p>
          <a:p>
            <a:pPr lvl="1" marL="640080" indent="-274320">
              <a:defRPr sz="2100"/>
            </a:pPr>
            <a:r>
              <a:t>Second Layer Followers</a:t>
            </a:r>
          </a:p>
        </p:txBody>
      </p:sp>
      <p:sp>
        <p:nvSpPr>
          <p:cNvPr id="206" name="Slide Number Placeholder 3"/>
          <p:cNvSpPr txBox="1"/>
          <p:nvPr>
            <p:ph type="sldNum" sz="quarter" idx="4294967295"/>
          </p:nvPr>
        </p:nvSpPr>
        <p:spPr>
          <a:xfrm>
            <a:off x="8330697" y="5840982"/>
            <a:ext cx="206235" cy="307339"/>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riel">
  <a:themeElements>
    <a:clrScheme name="Oriel">
      <a:dk1>
        <a:srgbClr val="000000"/>
      </a:dk1>
      <a:lt1>
        <a:srgbClr val="FFFFFF"/>
      </a:lt1>
      <a:dk2>
        <a:srgbClr val="A7A7A7"/>
      </a:dk2>
      <a:lt2>
        <a:srgbClr val="535353"/>
      </a:lt2>
      <a:accent1>
        <a:srgbClr val="FE8637"/>
      </a:accent1>
      <a:accent2>
        <a:srgbClr val="7598D9"/>
      </a:accent2>
      <a:accent3>
        <a:srgbClr val="B32C16"/>
      </a:accent3>
      <a:accent4>
        <a:srgbClr val="F5CD2D"/>
      </a:accent4>
      <a:accent5>
        <a:srgbClr val="AEBAD5"/>
      </a:accent5>
      <a:accent6>
        <a:srgbClr val="777C84"/>
      </a:accent6>
      <a:hlink>
        <a:srgbClr val="0000FF"/>
      </a:hlink>
      <a:folHlink>
        <a:srgbClr val="FF00FF"/>
      </a:folHlink>
    </a:clrScheme>
    <a:fontScheme name="Oriel">
      <a:majorFont>
        <a:latin typeface="Calibri"/>
        <a:ea typeface="Calibri"/>
        <a:cs typeface="Calibri"/>
      </a:majorFont>
      <a:minorFont>
        <a:latin typeface="Helvetica"/>
        <a:ea typeface="Helvetica"/>
        <a:cs typeface="Helvetica"/>
      </a:minorFont>
    </a:fontScheme>
    <a:fmtScheme name="Orie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0000" dir="5400000">
              <a:srgbClr val="000000">
                <a:alpha val="42000"/>
              </a:srgbClr>
            </a:outerShdw>
          </a:effectLst>
        </a:effectStyle>
        <a:effectStyle>
          <a:effectLst>
            <a:outerShdw sx="100000" sy="100000" kx="0" ky="0" algn="b" rotWithShape="0" blurRad="50800" dist="20000" dir="5400000">
              <a:srgbClr val="000000">
                <a:alpha val="42000"/>
              </a:srgbClr>
            </a:outerShdw>
          </a:effectLst>
        </a:effectStyle>
        <a:effectStyle>
          <a:effectLst>
            <a:outerShdw sx="100000" sy="100000" kx="0" ky="0" algn="b" rotWithShape="0" blurRad="50800" dist="20000" dir="5400000">
              <a:srgbClr val="000000">
                <a:alpha val="42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50800" dist="20000" dir="5400000">
            <a:srgbClr val="000000">
              <a:alpha val="42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50800" dist="20000" dir="5400000">
            <a:srgbClr val="000000">
              <a:alpha val="42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riel">
  <a:themeElements>
    <a:clrScheme name="Oriel">
      <a:dk1>
        <a:srgbClr val="000000"/>
      </a:dk1>
      <a:lt1>
        <a:srgbClr val="FFFFFF"/>
      </a:lt1>
      <a:dk2>
        <a:srgbClr val="A7A7A7"/>
      </a:dk2>
      <a:lt2>
        <a:srgbClr val="535353"/>
      </a:lt2>
      <a:accent1>
        <a:srgbClr val="FE8637"/>
      </a:accent1>
      <a:accent2>
        <a:srgbClr val="7598D9"/>
      </a:accent2>
      <a:accent3>
        <a:srgbClr val="B32C16"/>
      </a:accent3>
      <a:accent4>
        <a:srgbClr val="F5CD2D"/>
      </a:accent4>
      <a:accent5>
        <a:srgbClr val="AEBAD5"/>
      </a:accent5>
      <a:accent6>
        <a:srgbClr val="777C84"/>
      </a:accent6>
      <a:hlink>
        <a:srgbClr val="0000FF"/>
      </a:hlink>
      <a:folHlink>
        <a:srgbClr val="FF00FF"/>
      </a:folHlink>
    </a:clrScheme>
    <a:fontScheme name="Oriel">
      <a:majorFont>
        <a:latin typeface="Calibri"/>
        <a:ea typeface="Calibri"/>
        <a:cs typeface="Calibri"/>
      </a:majorFont>
      <a:minorFont>
        <a:latin typeface="Helvetica"/>
        <a:ea typeface="Helvetica"/>
        <a:cs typeface="Helvetica"/>
      </a:minorFont>
    </a:fontScheme>
    <a:fmtScheme name="Orie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0000" dir="5400000">
              <a:srgbClr val="000000">
                <a:alpha val="42000"/>
              </a:srgbClr>
            </a:outerShdw>
          </a:effectLst>
        </a:effectStyle>
        <a:effectStyle>
          <a:effectLst>
            <a:outerShdw sx="100000" sy="100000" kx="0" ky="0" algn="b" rotWithShape="0" blurRad="50800" dist="20000" dir="5400000">
              <a:srgbClr val="000000">
                <a:alpha val="42000"/>
              </a:srgbClr>
            </a:outerShdw>
          </a:effectLst>
        </a:effectStyle>
        <a:effectStyle>
          <a:effectLst>
            <a:outerShdw sx="100000" sy="100000" kx="0" ky="0" algn="b" rotWithShape="0" blurRad="50800" dist="20000" dir="5400000">
              <a:srgbClr val="000000">
                <a:alpha val="42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50800" dist="20000" dir="5400000">
            <a:srgbClr val="000000">
              <a:alpha val="42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50800" dist="20000" dir="5400000">
            <a:srgbClr val="000000">
              <a:alpha val="42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