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3" r:id="rId3"/>
    <p:sldId id="257" r:id="rId4"/>
    <p:sldId id="258" r:id="rId5"/>
    <p:sldId id="264" r:id="rId6"/>
    <p:sldId id="265" r:id="rId7"/>
    <p:sldId id="266" r:id="rId8"/>
    <p:sldId id="268" r:id="rId9"/>
    <p:sldId id="275" r:id="rId10"/>
    <p:sldId id="267" r:id="rId11"/>
    <p:sldId id="269" r:id="rId12"/>
    <p:sldId id="271" r:id="rId13"/>
    <p:sldId id="270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ED8F0-F673-429F-A87C-846D621FFBF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46215C-A039-4C61-8AAD-6BA57B5C61E4}">
      <dgm:prSet/>
      <dgm:spPr/>
      <dgm:t>
        <a:bodyPr/>
        <a:lstStyle/>
        <a:p>
          <a:r>
            <a:rPr lang="en-US" baseline="0" dirty="0"/>
            <a:t>Data Privacy: who controls your data and what should they do?</a:t>
          </a:r>
          <a:endParaRPr lang="en-US" dirty="0"/>
        </a:p>
      </dgm:t>
    </dgm:pt>
    <dgm:pt modelId="{1FE99FF3-2CB5-414C-84AD-A68EB511F5F9}" type="parTrans" cxnId="{8016FEC7-CFEF-457C-B5D9-992C204A01C1}">
      <dgm:prSet/>
      <dgm:spPr/>
      <dgm:t>
        <a:bodyPr/>
        <a:lstStyle/>
        <a:p>
          <a:endParaRPr lang="en-US"/>
        </a:p>
      </dgm:t>
    </dgm:pt>
    <dgm:pt modelId="{48161664-E8E4-4F02-BD42-5109435112F4}" type="sibTrans" cxnId="{8016FEC7-CFEF-457C-B5D9-992C204A0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E1F5790-DBEA-407C-949B-C689364D9526}">
      <dgm:prSet/>
      <dgm:spPr/>
      <dgm:t>
        <a:bodyPr/>
        <a:lstStyle/>
        <a:p>
          <a:r>
            <a:rPr lang="en-US" baseline="0" dirty="0"/>
            <a:t>Using machine learning to protect privacy: a showcase</a:t>
          </a:r>
          <a:endParaRPr lang="en-US" dirty="0"/>
        </a:p>
      </dgm:t>
    </dgm:pt>
    <dgm:pt modelId="{B4DA8DED-55FF-4264-8EF4-DF44A6F975F9}" type="parTrans" cxnId="{7E513EE5-B678-44CE-92A4-4E1AF6C887F5}">
      <dgm:prSet/>
      <dgm:spPr/>
      <dgm:t>
        <a:bodyPr/>
        <a:lstStyle/>
        <a:p>
          <a:endParaRPr lang="en-US"/>
        </a:p>
      </dgm:t>
    </dgm:pt>
    <dgm:pt modelId="{E33C0A2E-98B6-459A-9BC3-9210F86F922E}" type="sibTrans" cxnId="{7E513EE5-B678-44CE-92A4-4E1AF6C887F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5544F3-319C-471B-B3EC-15B4D8603C09}">
      <dgm:prSet/>
      <dgm:spPr/>
      <dgm:t>
        <a:bodyPr/>
        <a:lstStyle/>
        <a:p>
          <a:r>
            <a:rPr lang="en-GB" baseline="0" noProof="0" dirty="0"/>
            <a:t>Remarks: data utilisation and data ethics</a:t>
          </a:r>
          <a:endParaRPr lang="en-GB" noProof="0" dirty="0"/>
        </a:p>
      </dgm:t>
    </dgm:pt>
    <dgm:pt modelId="{18B36DAB-41BC-4BBF-BE16-9CD5F8FF3473}" type="parTrans" cxnId="{19F81769-4B0E-481D-B304-CF62F7BB41CF}">
      <dgm:prSet/>
      <dgm:spPr/>
      <dgm:t>
        <a:bodyPr/>
        <a:lstStyle/>
        <a:p>
          <a:endParaRPr lang="en-US"/>
        </a:p>
      </dgm:t>
    </dgm:pt>
    <dgm:pt modelId="{78B8B81C-FB0A-4F97-B54A-F6735307ADA1}" type="sibTrans" cxnId="{19F81769-4B0E-481D-B304-CF62F7BB41C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C1A4DB-3583-A642-B9F6-9B8BEA0BA6C6}" type="pres">
      <dgm:prSet presAssocID="{5A9ED8F0-F673-429F-A87C-846D621FFBF0}" presName="Name0" presStyleCnt="0">
        <dgm:presLayoutVars>
          <dgm:animLvl val="lvl"/>
          <dgm:resizeHandles val="exact"/>
        </dgm:presLayoutVars>
      </dgm:prSet>
      <dgm:spPr/>
    </dgm:pt>
    <dgm:pt modelId="{C1A98C6D-9435-6849-AF3D-127F22E165B6}" type="pres">
      <dgm:prSet presAssocID="{C346215C-A039-4C61-8AAD-6BA57B5C61E4}" presName="compositeNode" presStyleCnt="0">
        <dgm:presLayoutVars>
          <dgm:bulletEnabled val="1"/>
        </dgm:presLayoutVars>
      </dgm:prSet>
      <dgm:spPr/>
    </dgm:pt>
    <dgm:pt modelId="{79CFC825-BEE1-E74F-950A-D3FD754233B4}" type="pres">
      <dgm:prSet presAssocID="{C346215C-A039-4C61-8AAD-6BA57B5C61E4}" presName="bgRect" presStyleLbl="alignNode1" presStyleIdx="0" presStyleCnt="3"/>
      <dgm:spPr/>
    </dgm:pt>
    <dgm:pt modelId="{4585B558-BF94-8144-BF9D-EA3274D20CD3}" type="pres">
      <dgm:prSet presAssocID="{48161664-E8E4-4F02-BD42-5109435112F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E34F237-B1AD-354C-88D9-1FAEED7D1F57}" type="pres">
      <dgm:prSet presAssocID="{C346215C-A039-4C61-8AAD-6BA57B5C61E4}" presName="nodeRect" presStyleLbl="alignNode1" presStyleIdx="0" presStyleCnt="3">
        <dgm:presLayoutVars>
          <dgm:bulletEnabled val="1"/>
        </dgm:presLayoutVars>
      </dgm:prSet>
      <dgm:spPr/>
    </dgm:pt>
    <dgm:pt modelId="{7D4B3389-ECEF-264F-B068-352198F2FD78}" type="pres">
      <dgm:prSet presAssocID="{48161664-E8E4-4F02-BD42-5109435112F4}" presName="sibTrans" presStyleCnt="0"/>
      <dgm:spPr/>
    </dgm:pt>
    <dgm:pt modelId="{754D36E3-D183-A14C-838F-EACB858F6DA7}" type="pres">
      <dgm:prSet presAssocID="{8E1F5790-DBEA-407C-949B-C689364D9526}" presName="compositeNode" presStyleCnt="0">
        <dgm:presLayoutVars>
          <dgm:bulletEnabled val="1"/>
        </dgm:presLayoutVars>
      </dgm:prSet>
      <dgm:spPr/>
    </dgm:pt>
    <dgm:pt modelId="{9A006D59-C0EB-C84B-9DA1-43898E58B446}" type="pres">
      <dgm:prSet presAssocID="{8E1F5790-DBEA-407C-949B-C689364D9526}" presName="bgRect" presStyleLbl="alignNode1" presStyleIdx="1" presStyleCnt="3"/>
      <dgm:spPr/>
    </dgm:pt>
    <dgm:pt modelId="{B78E9EA7-B1FC-9246-AF63-528B93D8C523}" type="pres">
      <dgm:prSet presAssocID="{E33C0A2E-98B6-459A-9BC3-9210F86F922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2C411F1-37E7-9146-B1C1-E5B1D04E721B}" type="pres">
      <dgm:prSet presAssocID="{8E1F5790-DBEA-407C-949B-C689364D9526}" presName="nodeRect" presStyleLbl="alignNode1" presStyleIdx="1" presStyleCnt="3">
        <dgm:presLayoutVars>
          <dgm:bulletEnabled val="1"/>
        </dgm:presLayoutVars>
      </dgm:prSet>
      <dgm:spPr/>
    </dgm:pt>
    <dgm:pt modelId="{524191FF-F991-294A-9F3D-D177BD8340E7}" type="pres">
      <dgm:prSet presAssocID="{E33C0A2E-98B6-459A-9BC3-9210F86F922E}" presName="sibTrans" presStyleCnt="0"/>
      <dgm:spPr/>
    </dgm:pt>
    <dgm:pt modelId="{9E9C27B8-9FB7-BA4F-B92E-C6A3A16BE6BB}" type="pres">
      <dgm:prSet presAssocID="{5A5544F3-319C-471B-B3EC-15B4D8603C09}" presName="compositeNode" presStyleCnt="0">
        <dgm:presLayoutVars>
          <dgm:bulletEnabled val="1"/>
        </dgm:presLayoutVars>
      </dgm:prSet>
      <dgm:spPr/>
    </dgm:pt>
    <dgm:pt modelId="{40DB9661-88B7-604A-83DF-A8BEF83812F4}" type="pres">
      <dgm:prSet presAssocID="{5A5544F3-319C-471B-B3EC-15B4D8603C09}" presName="bgRect" presStyleLbl="alignNode1" presStyleIdx="2" presStyleCnt="3"/>
      <dgm:spPr/>
    </dgm:pt>
    <dgm:pt modelId="{4BA57298-E434-5F46-86A6-294B5DF4C57A}" type="pres">
      <dgm:prSet presAssocID="{78B8B81C-FB0A-4F97-B54A-F6735307ADA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912B279-86E2-2548-B833-D89A2E241997}" type="pres">
      <dgm:prSet presAssocID="{5A5544F3-319C-471B-B3EC-15B4D8603C0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971B10-AAE0-2549-B392-2A225D1FBAF5}" type="presOf" srcId="{5A5544F3-319C-471B-B3EC-15B4D8603C09}" destId="{40DB9661-88B7-604A-83DF-A8BEF83812F4}" srcOrd="0" destOrd="0" presId="urn:microsoft.com/office/officeart/2016/7/layout/LinearBlockProcessNumbered"/>
    <dgm:cxn modelId="{7B25841D-3A16-6E45-8DCF-797E05A475BF}" type="presOf" srcId="{8E1F5790-DBEA-407C-949B-C689364D9526}" destId="{9A006D59-C0EB-C84B-9DA1-43898E58B446}" srcOrd="0" destOrd="0" presId="urn:microsoft.com/office/officeart/2016/7/layout/LinearBlockProcessNumbered"/>
    <dgm:cxn modelId="{6F19EE38-283F-A342-AAA6-8DDBCA16373B}" type="presOf" srcId="{78B8B81C-FB0A-4F97-B54A-F6735307ADA1}" destId="{4BA57298-E434-5F46-86A6-294B5DF4C57A}" srcOrd="0" destOrd="0" presId="urn:microsoft.com/office/officeart/2016/7/layout/LinearBlockProcessNumbered"/>
    <dgm:cxn modelId="{3AE08154-5494-B747-AA39-AF570657F084}" type="presOf" srcId="{8E1F5790-DBEA-407C-949B-C689364D9526}" destId="{D2C411F1-37E7-9146-B1C1-E5B1D04E721B}" srcOrd="1" destOrd="0" presId="urn:microsoft.com/office/officeart/2016/7/layout/LinearBlockProcessNumbered"/>
    <dgm:cxn modelId="{B1EB215D-F0B9-684E-AF54-D305CA2CD07F}" type="presOf" srcId="{5A9ED8F0-F673-429F-A87C-846D621FFBF0}" destId="{77C1A4DB-3583-A642-B9F6-9B8BEA0BA6C6}" srcOrd="0" destOrd="0" presId="urn:microsoft.com/office/officeart/2016/7/layout/LinearBlockProcessNumbered"/>
    <dgm:cxn modelId="{19F81769-4B0E-481D-B304-CF62F7BB41CF}" srcId="{5A9ED8F0-F673-429F-A87C-846D621FFBF0}" destId="{5A5544F3-319C-471B-B3EC-15B4D8603C09}" srcOrd="2" destOrd="0" parTransId="{18B36DAB-41BC-4BBF-BE16-9CD5F8FF3473}" sibTransId="{78B8B81C-FB0A-4F97-B54A-F6735307ADA1}"/>
    <dgm:cxn modelId="{968C1E71-BEED-0B4A-ADDD-1A2C643F673F}" type="presOf" srcId="{48161664-E8E4-4F02-BD42-5109435112F4}" destId="{4585B558-BF94-8144-BF9D-EA3274D20CD3}" srcOrd="0" destOrd="0" presId="urn:microsoft.com/office/officeart/2016/7/layout/LinearBlockProcessNumbered"/>
    <dgm:cxn modelId="{9AE863BA-ED0F-D14A-AC30-ABED336EFCBC}" type="presOf" srcId="{C346215C-A039-4C61-8AAD-6BA57B5C61E4}" destId="{79CFC825-BEE1-E74F-950A-D3FD754233B4}" srcOrd="0" destOrd="0" presId="urn:microsoft.com/office/officeart/2016/7/layout/LinearBlockProcessNumbered"/>
    <dgm:cxn modelId="{B2C97ABA-8816-1145-AA33-9F179279790E}" type="presOf" srcId="{E33C0A2E-98B6-459A-9BC3-9210F86F922E}" destId="{B78E9EA7-B1FC-9246-AF63-528B93D8C523}" srcOrd="0" destOrd="0" presId="urn:microsoft.com/office/officeart/2016/7/layout/LinearBlockProcessNumbered"/>
    <dgm:cxn modelId="{D209E0BE-22F0-0F4B-8D4D-427ECF680C78}" type="presOf" srcId="{C346215C-A039-4C61-8AAD-6BA57B5C61E4}" destId="{8E34F237-B1AD-354C-88D9-1FAEED7D1F57}" srcOrd="1" destOrd="0" presId="urn:microsoft.com/office/officeart/2016/7/layout/LinearBlockProcessNumbered"/>
    <dgm:cxn modelId="{8016FEC7-CFEF-457C-B5D9-992C204A01C1}" srcId="{5A9ED8F0-F673-429F-A87C-846D621FFBF0}" destId="{C346215C-A039-4C61-8AAD-6BA57B5C61E4}" srcOrd="0" destOrd="0" parTransId="{1FE99FF3-2CB5-414C-84AD-A68EB511F5F9}" sibTransId="{48161664-E8E4-4F02-BD42-5109435112F4}"/>
    <dgm:cxn modelId="{35CF28D1-DE4D-C24D-A6A5-808F5EA2FBF8}" type="presOf" srcId="{5A5544F3-319C-471B-B3EC-15B4D8603C09}" destId="{A912B279-86E2-2548-B833-D89A2E241997}" srcOrd="1" destOrd="0" presId="urn:microsoft.com/office/officeart/2016/7/layout/LinearBlockProcessNumbered"/>
    <dgm:cxn modelId="{7E513EE5-B678-44CE-92A4-4E1AF6C887F5}" srcId="{5A9ED8F0-F673-429F-A87C-846D621FFBF0}" destId="{8E1F5790-DBEA-407C-949B-C689364D9526}" srcOrd="1" destOrd="0" parTransId="{B4DA8DED-55FF-4264-8EF4-DF44A6F975F9}" sibTransId="{E33C0A2E-98B6-459A-9BC3-9210F86F922E}"/>
    <dgm:cxn modelId="{1177B507-6C3D-B549-8477-FCE575B264D2}" type="presParOf" srcId="{77C1A4DB-3583-A642-B9F6-9B8BEA0BA6C6}" destId="{C1A98C6D-9435-6849-AF3D-127F22E165B6}" srcOrd="0" destOrd="0" presId="urn:microsoft.com/office/officeart/2016/7/layout/LinearBlockProcessNumbered"/>
    <dgm:cxn modelId="{74206D7D-17E7-9D4B-AE80-36F131FDF460}" type="presParOf" srcId="{C1A98C6D-9435-6849-AF3D-127F22E165B6}" destId="{79CFC825-BEE1-E74F-950A-D3FD754233B4}" srcOrd="0" destOrd="0" presId="urn:microsoft.com/office/officeart/2016/7/layout/LinearBlockProcessNumbered"/>
    <dgm:cxn modelId="{A78617E9-48CB-D645-A137-6D74925C3A20}" type="presParOf" srcId="{C1A98C6D-9435-6849-AF3D-127F22E165B6}" destId="{4585B558-BF94-8144-BF9D-EA3274D20CD3}" srcOrd="1" destOrd="0" presId="urn:microsoft.com/office/officeart/2016/7/layout/LinearBlockProcessNumbered"/>
    <dgm:cxn modelId="{B4C1020E-80AE-5B4C-91BA-346DD6FE720C}" type="presParOf" srcId="{C1A98C6D-9435-6849-AF3D-127F22E165B6}" destId="{8E34F237-B1AD-354C-88D9-1FAEED7D1F57}" srcOrd="2" destOrd="0" presId="urn:microsoft.com/office/officeart/2016/7/layout/LinearBlockProcessNumbered"/>
    <dgm:cxn modelId="{03180687-CEDA-AE48-A30E-146C3491A26D}" type="presParOf" srcId="{77C1A4DB-3583-A642-B9F6-9B8BEA0BA6C6}" destId="{7D4B3389-ECEF-264F-B068-352198F2FD78}" srcOrd="1" destOrd="0" presId="urn:microsoft.com/office/officeart/2016/7/layout/LinearBlockProcessNumbered"/>
    <dgm:cxn modelId="{A713BEA2-9C92-8A4D-A7DA-9E790AA4841C}" type="presParOf" srcId="{77C1A4DB-3583-A642-B9F6-9B8BEA0BA6C6}" destId="{754D36E3-D183-A14C-838F-EACB858F6DA7}" srcOrd="2" destOrd="0" presId="urn:microsoft.com/office/officeart/2016/7/layout/LinearBlockProcessNumbered"/>
    <dgm:cxn modelId="{C86011E4-A356-1A4F-8119-AD9290FF60A8}" type="presParOf" srcId="{754D36E3-D183-A14C-838F-EACB858F6DA7}" destId="{9A006D59-C0EB-C84B-9DA1-43898E58B446}" srcOrd="0" destOrd="0" presId="urn:microsoft.com/office/officeart/2016/7/layout/LinearBlockProcessNumbered"/>
    <dgm:cxn modelId="{B138B4D0-134E-A94C-9245-53487B59FA6A}" type="presParOf" srcId="{754D36E3-D183-A14C-838F-EACB858F6DA7}" destId="{B78E9EA7-B1FC-9246-AF63-528B93D8C523}" srcOrd="1" destOrd="0" presId="urn:microsoft.com/office/officeart/2016/7/layout/LinearBlockProcessNumbered"/>
    <dgm:cxn modelId="{910DC93C-F3AC-FB4E-A800-323A7F45E89D}" type="presParOf" srcId="{754D36E3-D183-A14C-838F-EACB858F6DA7}" destId="{D2C411F1-37E7-9146-B1C1-E5B1D04E721B}" srcOrd="2" destOrd="0" presId="urn:microsoft.com/office/officeart/2016/7/layout/LinearBlockProcessNumbered"/>
    <dgm:cxn modelId="{9701255D-7E0F-9F4E-B1FD-212E263E8383}" type="presParOf" srcId="{77C1A4DB-3583-A642-B9F6-9B8BEA0BA6C6}" destId="{524191FF-F991-294A-9F3D-D177BD8340E7}" srcOrd="3" destOrd="0" presId="urn:microsoft.com/office/officeart/2016/7/layout/LinearBlockProcessNumbered"/>
    <dgm:cxn modelId="{2DE1A3E9-FB1D-104B-9347-CF3138D07BD9}" type="presParOf" srcId="{77C1A4DB-3583-A642-B9F6-9B8BEA0BA6C6}" destId="{9E9C27B8-9FB7-BA4F-B92E-C6A3A16BE6BB}" srcOrd="4" destOrd="0" presId="urn:microsoft.com/office/officeart/2016/7/layout/LinearBlockProcessNumbered"/>
    <dgm:cxn modelId="{2DDB301A-E56C-3E48-A57E-7B0AFCD0EDBF}" type="presParOf" srcId="{9E9C27B8-9FB7-BA4F-B92E-C6A3A16BE6BB}" destId="{40DB9661-88B7-604A-83DF-A8BEF83812F4}" srcOrd="0" destOrd="0" presId="urn:microsoft.com/office/officeart/2016/7/layout/LinearBlockProcessNumbered"/>
    <dgm:cxn modelId="{7EC2A0C7-3140-8445-887E-BB23329B56D4}" type="presParOf" srcId="{9E9C27B8-9FB7-BA4F-B92E-C6A3A16BE6BB}" destId="{4BA57298-E434-5F46-86A6-294B5DF4C57A}" srcOrd="1" destOrd="0" presId="urn:microsoft.com/office/officeart/2016/7/layout/LinearBlockProcessNumbered"/>
    <dgm:cxn modelId="{561372C4-97DB-504D-A43C-ABDA4DD1F8A9}" type="presParOf" srcId="{9E9C27B8-9FB7-BA4F-B92E-C6A3A16BE6BB}" destId="{A912B279-86E2-2548-B833-D89A2E2419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F8D64-96DB-4B17-81C7-5B585D8968B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AB5E9D-CE4C-4826-93E5-2FD4A48C6C01}">
      <dgm:prSet/>
      <dgm:spPr/>
      <dgm:t>
        <a:bodyPr/>
        <a:lstStyle/>
        <a:p>
          <a:r>
            <a:rPr lang="en-GB"/>
            <a:t>To make their data free from privacy disclosure risks</a:t>
          </a:r>
          <a:endParaRPr lang="en-US"/>
        </a:p>
      </dgm:t>
    </dgm:pt>
    <dgm:pt modelId="{06626B0C-4323-4B9F-8EE2-E1CD2DC168A0}" type="parTrans" cxnId="{B66F1477-410C-4568-86C4-50A65A76113F}">
      <dgm:prSet/>
      <dgm:spPr/>
      <dgm:t>
        <a:bodyPr/>
        <a:lstStyle/>
        <a:p>
          <a:endParaRPr lang="en-US"/>
        </a:p>
      </dgm:t>
    </dgm:pt>
    <dgm:pt modelId="{6D615FA7-AB48-45B0-B8F5-AD1FC67BBD90}" type="sibTrans" cxnId="{B66F1477-410C-4568-86C4-50A65A76113F}">
      <dgm:prSet/>
      <dgm:spPr/>
      <dgm:t>
        <a:bodyPr/>
        <a:lstStyle/>
        <a:p>
          <a:endParaRPr lang="en-US"/>
        </a:p>
      </dgm:t>
    </dgm:pt>
    <dgm:pt modelId="{EE6D70BA-BD2F-404E-B227-24C780C94D68}">
      <dgm:prSet/>
      <dgm:spPr/>
      <dgm:t>
        <a:bodyPr/>
        <a:lstStyle/>
        <a:p>
          <a:r>
            <a:rPr lang="en-GB" dirty="0"/>
            <a:t>Article 23 of GDPR states: “the controller shall implement appropriate technical … measures in an effective way in order to meet the requirements of this Regulation and protect the rights of data subjects.” </a:t>
          </a:r>
          <a:endParaRPr lang="en-US" dirty="0"/>
        </a:p>
      </dgm:t>
    </dgm:pt>
    <dgm:pt modelId="{F6CD3798-FC43-484E-83D1-9CABBEF99E12}" type="parTrans" cxnId="{B90E95D9-4BD1-4234-8274-4F503F4C04F4}">
      <dgm:prSet/>
      <dgm:spPr/>
      <dgm:t>
        <a:bodyPr/>
        <a:lstStyle/>
        <a:p>
          <a:endParaRPr lang="en-US"/>
        </a:p>
      </dgm:t>
    </dgm:pt>
    <dgm:pt modelId="{4776EF19-D4B8-49AD-A893-463F091AB4BD}" type="sibTrans" cxnId="{B90E95D9-4BD1-4234-8274-4F503F4C04F4}">
      <dgm:prSet/>
      <dgm:spPr/>
      <dgm:t>
        <a:bodyPr/>
        <a:lstStyle/>
        <a:p>
          <a:endParaRPr lang="en-US"/>
        </a:p>
      </dgm:t>
    </dgm:pt>
    <dgm:pt modelId="{67287FC1-2D86-462A-ABE4-5714349A5CE3}">
      <dgm:prSet/>
      <dgm:spPr/>
      <dgm:t>
        <a:bodyPr/>
        <a:lstStyle/>
        <a:p>
          <a:r>
            <a:rPr lang="en-GB"/>
            <a:t>To make their data remaining analysable</a:t>
          </a:r>
          <a:endParaRPr lang="en-US"/>
        </a:p>
      </dgm:t>
    </dgm:pt>
    <dgm:pt modelId="{23B7C2E3-5321-4B05-A6B9-199DC86CD9AE}" type="parTrans" cxnId="{095E3BF2-0196-4D28-8432-4D9F4AE4DAEE}">
      <dgm:prSet/>
      <dgm:spPr/>
      <dgm:t>
        <a:bodyPr/>
        <a:lstStyle/>
        <a:p>
          <a:endParaRPr lang="en-US"/>
        </a:p>
      </dgm:t>
    </dgm:pt>
    <dgm:pt modelId="{9C9E317A-12D2-4C5D-9F9F-EEB28C031ADB}" type="sibTrans" cxnId="{095E3BF2-0196-4D28-8432-4D9F4AE4DAEE}">
      <dgm:prSet/>
      <dgm:spPr/>
      <dgm:t>
        <a:bodyPr/>
        <a:lstStyle/>
        <a:p>
          <a:endParaRPr lang="en-US"/>
        </a:p>
      </dgm:t>
    </dgm:pt>
    <dgm:pt modelId="{14B4A09D-A5DD-4F8D-B7EE-8DAC27773D12}">
      <dgm:prSet/>
      <dgm:spPr/>
      <dgm:t>
        <a:bodyPr/>
        <a:lstStyle/>
        <a:p>
          <a:r>
            <a:rPr lang="en-GB" dirty="0"/>
            <a:t>No matter what privacy-protection techniques they use on the data, the final data must present the same properties as the original data.</a:t>
          </a:r>
          <a:endParaRPr lang="en-US" dirty="0"/>
        </a:p>
      </dgm:t>
    </dgm:pt>
    <dgm:pt modelId="{CACFA95A-4FFA-4BFC-A864-0D79BA965B28}" type="parTrans" cxnId="{71187841-81A4-4B9A-A650-29E41553673C}">
      <dgm:prSet/>
      <dgm:spPr/>
      <dgm:t>
        <a:bodyPr/>
        <a:lstStyle/>
        <a:p>
          <a:endParaRPr lang="en-US"/>
        </a:p>
      </dgm:t>
    </dgm:pt>
    <dgm:pt modelId="{3A418F5D-19FE-4A75-8790-057934CE4A9B}" type="sibTrans" cxnId="{71187841-81A4-4B9A-A650-29E41553673C}">
      <dgm:prSet/>
      <dgm:spPr/>
      <dgm:t>
        <a:bodyPr/>
        <a:lstStyle/>
        <a:p>
          <a:endParaRPr lang="en-US"/>
        </a:p>
      </dgm:t>
    </dgm:pt>
    <dgm:pt modelId="{A894CF45-E5EE-48D6-8710-17F6C21EE601}">
      <dgm:prSet/>
      <dgm:spPr/>
      <dgm:t>
        <a:bodyPr/>
        <a:lstStyle/>
        <a:p>
          <a:r>
            <a:rPr lang="en-GB"/>
            <a:t>Enough variables</a:t>
          </a:r>
          <a:endParaRPr lang="en-US"/>
        </a:p>
      </dgm:t>
    </dgm:pt>
    <dgm:pt modelId="{EBCB5F8F-568D-4E61-968A-072F573DE4F5}" type="parTrans" cxnId="{03EEDB0D-0A6A-40CC-B941-116552303689}">
      <dgm:prSet/>
      <dgm:spPr/>
      <dgm:t>
        <a:bodyPr/>
        <a:lstStyle/>
        <a:p>
          <a:endParaRPr lang="en-US"/>
        </a:p>
      </dgm:t>
    </dgm:pt>
    <dgm:pt modelId="{B5C5215A-2B1F-48DC-A4FE-6357157A0268}" type="sibTrans" cxnId="{03EEDB0D-0A6A-40CC-B941-116552303689}">
      <dgm:prSet/>
      <dgm:spPr/>
      <dgm:t>
        <a:bodyPr/>
        <a:lstStyle/>
        <a:p>
          <a:endParaRPr lang="en-US"/>
        </a:p>
      </dgm:t>
    </dgm:pt>
    <dgm:pt modelId="{378701F1-77D5-4B00-BCC8-1B85A58DD10D}">
      <dgm:prSet/>
      <dgm:spPr/>
      <dgm:t>
        <a:bodyPr/>
        <a:lstStyle/>
        <a:p>
          <a:r>
            <a:rPr lang="en-GB"/>
            <a:t>Enough cases</a:t>
          </a:r>
          <a:endParaRPr lang="en-US"/>
        </a:p>
      </dgm:t>
    </dgm:pt>
    <dgm:pt modelId="{B8802106-1DD1-4BC7-8F77-1253CA0891B0}" type="parTrans" cxnId="{2E4D024E-AFE7-4907-9FDC-0E9E22A2A3CC}">
      <dgm:prSet/>
      <dgm:spPr/>
      <dgm:t>
        <a:bodyPr/>
        <a:lstStyle/>
        <a:p>
          <a:endParaRPr lang="en-US"/>
        </a:p>
      </dgm:t>
    </dgm:pt>
    <dgm:pt modelId="{D05F5ABF-3A7F-4031-8B8C-8E775EE49AF3}" type="sibTrans" cxnId="{2E4D024E-AFE7-4907-9FDC-0E9E22A2A3CC}">
      <dgm:prSet/>
      <dgm:spPr/>
      <dgm:t>
        <a:bodyPr/>
        <a:lstStyle/>
        <a:p>
          <a:endParaRPr lang="en-US"/>
        </a:p>
      </dgm:t>
    </dgm:pt>
    <dgm:pt modelId="{337E46D8-5FAA-5C49-AC92-A5A4C50E05E3}" type="pres">
      <dgm:prSet presAssocID="{84BF8D64-96DB-4B17-81C7-5B585D8968B4}" presName="Name0" presStyleCnt="0">
        <dgm:presLayoutVars>
          <dgm:dir/>
          <dgm:animLvl val="lvl"/>
          <dgm:resizeHandles val="exact"/>
        </dgm:presLayoutVars>
      </dgm:prSet>
      <dgm:spPr/>
    </dgm:pt>
    <dgm:pt modelId="{DED9734B-393E-9E4E-8AE1-1835E601D2EF}" type="pres">
      <dgm:prSet presAssocID="{A8AB5E9D-CE4C-4826-93E5-2FD4A48C6C01}" presName="composite" presStyleCnt="0"/>
      <dgm:spPr/>
    </dgm:pt>
    <dgm:pt modelId="{803C4666-9028-3D42-B4B6-35F7C4AB6A0B}" type="pres">
      <dgm:prSet presAssocID="{A8AB5E9D-CE4C-4826-93E5-2FD4A48C6C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8B1BE8E-8687-1C48-B5B5-6B365CC8B59B}" type="pres">
      <dgm:prSet presAssocID="{A8AB5E9D-CE4C-4826-93E5-2FD4A48C6C01}" presName="desTx" presStyleLbl="alignAccFollowNode1" presStyleIdx="0" presStyleCnt="2">
        <dgm:presLayoutVars>
          <dgm:bulletEnabled val="1"/>
        </dgm:presLayoutVars>
      </dgm:prSet>
      <dgm:spPr/>
    </dgm:pt>
    <dgm:pt modelId="{9D39CD8E-A84E-2D42-9849-990A7EC89FB5}" type="pres">
      <dgm:prSet presAssocID="{6D615FA7-AB48-45B0-B8F5-AD1FC67BBD90}" presName="space" presStyleCnt="0"/>
      <dgm:spPr/>
    </dgm:pt>
    <dgm:pt modelId="{9EA2138B-B353-9345-A119-6493E159F1A8}" type="pres">
      <dgm:prSet presAssocID="{67287FC1-2D86-462A-ABE4-5714349A5CE3}" presName="composite" presStyleCnt="0"/>
      <dgm:spPr/>
    </dgm:pt>
    <dgm:pt modelId="{C324F3B0-6FED-474E-84CD-327F723142A1}" type="pres">
      <dgm:prSet presAssocID="{67287FC1-2D86-462A-ABE4-5714349A5C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EE7D80C-ADF9-7E49-8809-EA3E31AD139D}" type="pres">
      <dgm:prSet presAssocID="{67287FC1-2D86-462A-ABE4-5714349A5CE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EEDB0D-0A6A-40CC-B941-116552303689}" srcId="{67287FC1-2D86-462A-ABE4-5714349A5CE3}" destId="{A894CF45-E5EE-48D6-8710-17F6C21EE601}" srcOrd="1" destOrd="0" parTransId="{EBCB5F8F-568D-4E61-968A-072F573DE4F5}" sibTransId="{B5C5215A-2B1F-48DC-A4FE-6357157A0268}"/>
    <dgm:cxn modelId="{5B49A026-E0C6-A145-A0C7-56311DD8BB8E}" type="presOf" srcId="{378701F1-77D5-4B00-BCC8-1B85A58DD10D}" destId="{EEE7D80C-ADF9-7E49-8809-EA3E31AD139D}" srcOrd="0" destOrd="2" presId="urn:microsoft.com/office/officeart/2005/8/layout/hList1"/>
    <dgm:cxn modelId="{8C62A229-2F52-A945-8DEF-1892563B9172}" type="presOf" srcId="{A8AB5E9D-CE4C-4826-93E5-2FD4A48C6C01}" destId="{803C4666-9028-3D42-B4B6-35F7C4AB6A0B}" srcOrd="0" destOrd="0" presId="urn:microsoft.com/office/officeart/2005/8/layout/hList1"/>
    <dgm:cxn modelId="{5C58F840-49E4-5C47-8A01-AA38BF603F2C}" type="presOf" srcId="{EE6D70BA-BD2F-404E-B227-24C780C94D68}" destId="{A8B1BE8E-8687-1C48-B5B5-6B365CC8B59B}" srcOrd="0" destOrd="0" presId="urn:microsoft.com/office/officeart/2005/8/layout/hList1"/>
    <dgm:cxn modelId="{71187841-81A4-4B9A-A650-29E41553673C}" srcId="{67287FC1-2D86-462A-ABE4-5714349A5CE3}" destId="{14B4A09D-A5DD-4F8D-B7EE-8DAC27773D12}" srcOrd="0" destOrd="0" parTransId="{CACFA95A-4FFA-4BFC-A864-0D79BA965B28}" sibTransId="{3A418F5D-19FE-4A75-8790-057934CE4A9B}"/>
    <dgm:cxn modelId="{94976945-39B9-5C4C-AF9E-FC00331C35F1}" type="presOf" srcId="{A894CF45-E5EE-48D6-8710-17F6C21EE601}" destId="{EEE7D80C-ADF9-7E49-8809-EA3E31AD139D}" srcOrd="0" destOrd="1" presId="urn:microsoft.com/office/officeart/2005/8/layout/hList1"/>
    <dgm:cxn modelId="{2E4D024E-AFE7-4907-9FDC-0E9E22A2A3CC}" srcId="{67287FC1-2D86-462A-ABE4-5714349A5CE3}" destId="{378701F1-77D5-4B00-BCC8-1B85A58DD10D}" srcOrd="2" destOrd="0" parTransId="{B8802106-1DD1-4BC7-8F77-1253CA0891B0}" sibTransId="{D05F5ABF-3A7F-4031-8B8C-8E775EE49AF3}"/>
    <dgm:cxn modelId="{7963465E-0EB0-3645-A7B3-489EABB40B13}" type="presOf" srcId="{14B4A09D-A5DD-4F8D-B7EE-8DAC27773D12}" destId="{EEE7D80C-ADF9-7E49-8809-EA3E31AD139D}" srcOrd="0" destOrd="0" presId="urn:microsoft.com/office/officeart/2005/8/layout/hList1"/>
    <dgm:cxn modelId="{B66F1477-410C-4568-86C4-50A65A76113F}" srcId="{84BF8D64-96DB-4B17-81C7-5B585D8968B4}" destId="{A8AB5E9D-CE4C-4826-93E5-2FD4A48C6C01}" srcOrd="0" destOrd="0" parTransId="{06626B0C-4323-4B9F-8EE2-E1CD2DC168A0}" sibTransId="{6D615FA7-AB48-45B0-B8F5-AD1FC67BBD90}"/>
    <dgm:cxn modelId="{B90E95D9-4BD1-4234-8274-4F503F4C04F4}" srcId="{A8AB5E9D-CE4C-4826-93E5-2FD4A48C6C01}" destId="{EE6D70BA-BD2F-404E-B227-24C780C94D68}" srcOrd="0" destOrd="0" parTransId="{F6CD3798-FC43-484E-83D1-9CABBEF99E12}" sibTransId="{4776EF19-D4B8-49AD-A893-463F091AB4BD}"/>
    <dgm:cxn modelId="{095E3BF2-0196-4D28-8432-4D9F4AE4DAEE}" srcId="{84BF8D64-96DB-4B17-81C7-5B585D8968B4}" destId="{67287FC1-2D86-462A-ABE4-5714349A5CE3}" srcOrd="1" destOrd="0" parTransId="{23B7C2E3-5321-4B05-A6B9-199DC86CD9AE}" sibTransId="{9C9E317A-12D2-4C5D-9F9F-EEB28C031ADB}"/>
    <dgm:cxn modelId="{CA2DFDF5-8D1C-6246-840D-CD44A609B359}" type="presOf" srcId="{67287FC1-2D86-462A-ABE4-5714349A5CE3}" destId="{C324F3B0-6FED-474E-84CD-327F723142A1}" srcOrd="0" destOrd="0" presId="urn:microsoft.com/office/officeart/2005/8/layout/hList1"/>
    <dgm:cxn modelId="{933E6EFB-EF62-4749-8E92-F01E5AC6687C}" type="presOf" srcId="{84BF8D64-96DB-4B17-81C7-5B585D8968B4}" destId="{337E46D8-5FAA-5C49-AC92-A5A4C50E05E3}" srcOrd="0" destOrd="0" presId="urn:microsoft.com/office/officeart/2005/8/layout/hList1"/>
    <dgm:cxn modelId="{00B353D3-FF97-0449-A026-0CB99F048146}" type="presParOf" srcId="{337E46D8-5FAA-5C49-AC92-A5A4C50E05E3}" destId="{DED9734B-393E-9E4E-8AE1-1835E601D2EF}" srcOrd="0" destOrd="0" presId="urn:microsoft.com/office/officeart/2005/8/layout/hList1"/>
    <dgm:cxn modelId="{7014050F-46B8-F241-BA13-D3756740C6E8}" type="presParOf" srcId="{DED9734B-393E-9E4E-8AE1-1835E601D2EF}" destId="{803C4666-9028-3D42-B4B6-35F7C4AB6A0B}" srcOrd="0" destOrd="0" presId="urn:microsoft.com/office/officeart/2005/8/layout/hList1"/>
    <dgm:cxn modelId="{865D96CD-741A-B94B-B4CA-C611D6005813}" type="presParOf" srcId="{DED9734B-393E-9E4E-8AE1-1835E601D2EF}" destId="{A8B1BE8E-8687-1C48-B5B5-6B365CC8B59B}" srcOrd="1" destOrd="0" presId="urn:microsoft.com/office/officeart/2005/8/layout/hList1"/>
    <dgm:cxn modelId="{8473A70E-C57F-2D49-9B81-1EC3A414342D}" type="presParOf" srcId="{337E46D8-5FAA-5C49-AC92-A5A4C50E05E3}" destId="{9D39CD8E-A84E-2D42-9849-990A7EC89FB5}" srcOrd="1" destOrd="0" presId="urn:microsoft.com/office/officeart/2005/8/layout/hList1"/>
    <dgm:cxn modelId="{758D2589-171A-364C-8233-FD3B7150A5FF}" type="presParOf" srcId="{337E46D8-5FAA-5C49-AC92-A5A4C50E05E3}" destId="{9EA2138B-B353-9345-A119-6493E159F1A8}" srcOrd="2" destOrd="0" presId="urn:microsoft.com/office/officeart/2005/8/layout/hList1"/>
    <dgm:cxn modelId="{37139799-81A8-E048-BF00-C2CEDD2AA5B8}" type="presParOf" srcId="{9EA2138B-B353-9345-A119-6493E159F1A8}" destId="{C324F3B0-6FED-474E-84CD-327F723142A1}" srcOrd="0" destOrd="0" presId="urn:microsoft.com/office/officeart/2005/8/layout/hList1"/>
    <dgm:cxn modelId="{DC4A9B28-AFD9-E54F-93E0-9FF4B0CE5C5F}" type="presParOf" srcId="{9EA2138B-B353-9345-A119-6493E159F1A8}" destId="{EEE7D80C-ADF9-7E49-8809-EA3E31AD13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F2997-3278-284F-87EA-8A92F6AE5846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9E97E8-7D0E-024B-9DDB-85B538D149C1}">
      <dgm:prSet phldrT="[Text]"/>
      <dgm:spPr/>
      <dgm:t>
        <a:bodyPr/>
        <a:lstStyle/>
        <a:p>
          <a:r>
            <a:rPr lang="en-GB" dirty="0"/>
            <a:t>Environment</a:t>
          </a:r>
        </a:p>
      </dgm:t>
    </dgm:pt>
    <dgm:pt modelId="{3670F858-521B-3C4B-9214-29CF1163E27D}" type="parTrans" cxnId="{D93FD83F-8E22-8242-A771-8EA557FB0050}">
      <dgm:prSet/>
      <dgm:spPr/>
      <dgm:t>
        <a:bodyPr/>
        <a:lstStyle/>
        <a:p>
          <a:endParaRPr lang="en-GB"/>
        </a:p>
      </dgm:t>
    </dgm:pt>
    <dgm:pt modelId="{9BB0CA59-347A-A945-BE0B-1F327B57DB1D}" type="sibTrans" cxnId="{D93FD83F-8E22-8242-A771-8EA557FB0050}">
      <dgm:prSet/>
      <dgm:spPr/>
      <dgm:t>
        <a:bodyPr/>
        <a:lstStyle/>
        <a:p>
          <a:endParaRPr lang="en-GB"/>
        </a:p>
      </dgm:t>
    </dgm:pt>
    <dgm:pt modelId="{0CC4EDC3-5CC3-4143-B51E-A4E65F840EBD}">
      <dgm:prSet phldrT="[Text]" custT="1"/>
      <dgm:spPr/>
      <dgm:t>
        <a:bodyPr/>
        <a:lstStyle/>
        <a:p>
          <a:r>
            <a:rPr lang="en-GB" sz="1400" dirty="0"/>
            <a:t>Objectives</a:t>
          </a:r>
        </a:p>
      </dgm:t>
    </dgm:pt>
    <dgm:pt modelId="{F0A9F3FC-A746-3E4F-B3C6-579FA17F8B9B}" type="parTrans" cxnId="{7F914E47-81F9-794B-B2C4-BEEBCD18F0CA}">
      <dgm:prSet/>
      <dgm:spPr/>
      <dgm:t>
        <a:bodyPr/>
        <a:lstStyle/>
        <a:p>
          <a:endParaRPr lang="en-GB"/>
        </a:p>
      </dgm:t>
    </dgm:pt>
    <dgm:pt modelId="{70D82D4F-C19C-D142-AC3A-5E093C686094}" type="sibTrans" cxnId="{7F914E47-81F9-794B-B2C4-BEEBCD18F0CA}">
      <dgm:prSet/>
      <dgm:spPr/>
      <dgm:t>
        <a:bodyPr/>
        <a:lstStyle/>
        <a:p>
          <a:endParaRPr lang="en-GB"/>
        </a:p>
      </dgm:t>
    </dgm:pt>
    <dgm:pt modelId="{CE3B6503-D9D4-AC4A-BA1F-6C3697915D34}">
      <dgm:prSet phldrT="[Text]"/>
      <dgm:spPr/>
      <dgm:t>
        <a:bodyPr/>
        <a:lstStyle/>
        <a:p>
          <a:r>
            <a:rPr lang="en-GB" dirty="0"/>
            <a:t>Policy</a:t>
          </a:r>
        </a:p>
      </dgm:t>
    </dgm:pt>
    <dgm:pt modelId="{8125ECA8-5739-F84F-9F0F-7C231CF2A1D7}" type="parTrans" cxnId="{89C7C787-0575-794C-A75B-9B9721EA3EF2}">
      <dgm:prSet/>
      <dgm:spPr/>
      <dgm:t>
        <a:bodyPr/>
        <a:lstStyle/>
        <a:p>
          <a:endParaRPr lang="en-GB"/>
        </a:p>
      </dgm:t>
    </dgm:pt>
    <dgm:pt modelId="{01C790BA-ABF5-8141-A47E-33563A9DCE59}" type="sibTrans" cxnId="{89C7C787-0575-794C-A75B-9B9721EA3EF2}">
      <dgm:prSet/>
      <dgm:spPr/>
      <dgm:t>
        <a:bodyPr/>
        <a:lstStyle/>
        <a:p>
          <a:endParaRPr lang="en-GB"/>
        </a:p>
      </dgm:t>
    </dgm:pt>
    <dgm:pt modelId="{E2EB233E-8B51-B147-BC28-7427C1768630}">
      <dgm:prSet phldrT="[Text]" custT="1"/>
      <dgm:spPr/>
      <dgm:t>
        <a:bodyPr/>
        <a:lstStyle/>
        <a:p>
          <a:r>
            <a:rPr lang="en-GB" sz="1400" dirty="0"/>
            <a:t>IF (environment):	DO (action)</a:t>
          </a:r>
        </a:p>
      </dgm:t>
    </dgm:pt>
    <dgm:pt modelId="{BE6FE8F0-01FE-2B42-AF33-5CF01F7C7B32}" type="parTrans" cxnId="{3FE9EFB2-B56C-1543-AA2D-F2B9F0580A59}">
      <dgm:prSet/>
      <dgm:spPr/>
      <dgm:t>
        <a:bodyPr/>
        <a:lstStyle/>
        <a:p>
          <a:endParaRPr lang="en-GB"/>
        </a:p>
      </dgm:t>
    </dgm:pt>
    <dgm:pt modelId="{89B8F8B9-0A60-BB48-A987-D9C7B5A4A3BE}" type="sibTrans" cxnId="{3FE9EFB2-B56C-1543-AA2D-F2B9F0580A59}">
      <dgm:prSet/>
      <dgm:spPr/>
      <dgm:t>
        <a:bodyPr/>
        <a:lstStyle/>
        <a:p>
          <a:endParaRPr lang="en-GB"/>
        </a:p>
      </dgm:t>
    </dgm:pt>
    <dgm:pt modelId="{6FA9036A-96C5-F049-8AAB-96FAFF10742A}">
      <dgm:prSet phldrT="[Text]"/>
      <dgm:spPr/>
      <dgm:t>
        <a:bodyPr/>
        <a:lstStyle/>
        <a:p>
          <a:r>
            <a:rPr lang="en-GB" dirty="0"/>
            <a:t>Rewards</a:t>
          </a:r>
        </a:p>
      </dgm:t>
    </dgm:pt>
    <dgm:pt modelId="{338252D6-FC97-4742-8E52-88A6063469F2}" type="parTrans" cxnId="{7A5B8724-9308-4B47-A048-EE9FB10DFFF2}">
      <dgm:prSet/>
      <dgm:spPr/>
      <dgm:t>
        <a:bodyPr/>
        <a:lstStyle/>
        <a:p>
          <a:endParaRPr lang="en-GB"/>
        </a:p>
      </dgm:t>
    </dgm:pt>
    <dgm:pt modelId="{5A60731D-C3DF-D541-BEC6-9D8299EC5F5F}" type="sibTrans" cxnId="{7A5B8724-9308-4B47-A048-EE9FB10DFFF2}">
      <dgm:prSet/>
      <dgm:spPr/>
      <dgm:t>
        <a:bodyPr/>
        <a:lstStyle/>
        <a:p>
          <a:endParaRPr lang="en-GB"/>
        </a:p>
      </dgm:t>
    </dgm:pt>
    <dgm:pt modelId="{5CD528B2-EA35-754C-A3F6-68A58BD405E0}">
      <dgm:prSet phldrT="[Text]" custT="1"/>
      <dgm:spPr/>
      <dgm:t>
        <a:bodyPr/>
        <a:lstStyle/>
        <a:p>
          <a:r>
            <a:rPr lang="en-GB" sz="1400" dirty="0"/>
            <a:t>IF (action):</a:t>
          </a:r>
        </a:p>
      </dgm:t>
    </dgm:pt>
    <dgm:pt modelId="{6A3A3080-8D2C-244A-A7FC-15707803EC83}" type="parTrans" cxnId="{0A7CBCB1-83AD-D64B-8600-4D12494FCC36}">
      <dgm:prSet/>
      <dgm:spPr/>
      <dgm:t>
        <a:bodyPr/>
        <a:lstStyle/>
        <a:p>
          <a:endParaRPr lang="en-GB"/>
        </a:p>
      </dgm:t>
    </dgm:pt>
    <dgm:pt modelId="{AF773434-DD78-0844-A31A-ED4A11E1E2BA}" type="sibTrans" cxnId="{0A7CBCB1-83AD-D64B-8600-4D12494FCC36}">
      <dgm:prSet/>
      <dgm:spPr/>
      <dgm:t>
        <a:bodyPr/>
        <a:lstStyle/>
        <a:p>
          <a:endParaRPr lang="en-GB"/>
        </a:p>
      </dgm:t>
    </dgm:pt>
    <dgm:pt modelId="{03E47FAB-727C-414B-8C2B-B28D2D3EADC6}">
      <dgm:prSet phldrT="[Text]" custT="1"/>
      <dgm:spPr/>
      <dgm:t>
        <a:bodyPr/>
        <a:lstStyle/>
        <a:p>
          <a:pPr>
            <a:buNone/>
          </a:pPr>
          <a:r>
            <a:rPr lang="en-GB" sz="1400" dirty="0"/>
            <a:t>	DO (giving rewards)</a:t>
          </a:r>
        </a:p>
      </dgm:t>
    </dgm:pt>
    <dgm:pt modelId="{2CFA11C4-8B43-5F49-BDC6-A0EA8C873BDF}" type="parTrans" cxnId="{3CD0995E-90B1-1B43-B030-41DE766EE1B5}">
      <dgm:prSet/>
      <dgm:spPr/>
      <dgm:t>
        <a:bodyPr/>
        <a:lstStyle/>
        <a:p>
          <a:endParaRPr lang="en-GB"/>
        </a:p>
      </dgm:t>
    </dgm:pt>
    <dgm:pt modelId="{96B8F4DC-9648-C746-9C71-879587216517}" type="sibTrans" cxnId="{3CD0995E-90B1-1B43-B030-41DE766EE1B5}">
      <dgm:prSet/>
      <dgm:spPr/>
      <dgm:t>
        <a:bodyPr/>
        <a:lstStyle/>
        <a:p>
          <a:endParaRPr lang="en-GB"/>
        </a:p>
      </dgm:t>
    </dgm:pt>
    <dgm:pt modelId="{945C376C-E784-6847-ADD8-992C8830019D}" type="pres">
      <dgm:prSet presAssocID="{B17F2997-3278-284F-87EA-8A92F6AE58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F35ACC1-B62C-694D-B34A-39B2074BFC20}" type="pres">
      <dgm:prSet presAssocID="{B17F2997-3278-284F-87EA-8A92F6AE5846}" presName="cycle" presStyleCnt="0"/>
      <dgm:spPr/>
    </dgm:pt>
    <dgm:pt modelId="{DD25B09F-3FD3-1041-BA7B-A26C4251354B}" type="pres">
      <dgm:prSet presAssocID="{B17F2997-3278-284F-87EA-8A92F6AE5846}" presName="centerShape" presStyleCnt="0"/>
      <dgm:spPr/>
    </dgm:pt>
    <dgm:pt modelId="{87B807DD-18F1-124E-96B9-C5B621C44D4E}" type="pres">
      <dgm:prSet presAssocID="{B17F2997-3278-284F-87EA-8A92F6AE5846}" presName="connSite" presStyleLbl="node1" presStyleIdx="0" presStyleCnt="4"/>
      <dgm:spPr/>
    </dgm:pt>
    <dgm:pt modelId="{EC4E1086-D575-F645-B3E0-26AF55BDFF5B}" type="pres">
      <dgm:prSet presAssocID="{B17F2997-3278-284F-87EA-8A92F6AE584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CE8C73-702F-6249-9410-5DF0A5FA5C7B}" type="pres">
      <dgm:prSet presAssocID="{3670F858-521B-3C4B-9214-29CF1163E27D}" presName="Name25" presStyleLbl="parChTrans1D1" presStyleIdx="0" presStyleCnt="3"/>
      <dgm:spPr/>
    </dgm:pt>
    <dgm:pt modelId="{4AAB1C5D-996E-0A48-8A88-1A06AF06B0B1}" type="pres">
      <dgm:prSet presAssocID="{419E97E8-7D0E-024B-9DDB-85B538D149C1}" presName="node" presStyleCnt="0"/>
      <dgm:spPr/>
    </dgm:pt>
    <dgm:pt modelId="{53188A96-0DAE-FA41-BEFA-58BA5A141B35}" type="pres">
      <dgm:prSet presAssocID="{419E97E8-7D0E-024B-9DDB-85B538D14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85C7F72-AF73-824F-AB74-48677DF57F9C}" type="pres">
      <dgm:prSet presAssocID="{419E97E8-7D0E-024B-9DDB-85B538D149C1}" presName="childNode" presStyleLbl="revTx" presStyleIdx="0" presStyleCnt="3">
        <dgm:presLayoutVars>
          <dgm:bulletEnabled val="1"/>
        </dgm:presLayoutVars>
      </dgm:prSet>
      <dgm:spPr/>
    </dgm:pt>
    <dgm:pt modelId="{6B6DA1EF-252B-0B46-B0BC-2FD544136200}" type="pres">
      <dgm:prSet presAssocID="{8125ECA8-5739-F84F-9F0F-7C231CF2A1D7}" presName="Name25" presStyleLbl="parChTrans1D1" presStyleIdx="1" presStyleCnt="3"/>
      <dgm:spPr/>
    </dgm:pt>
    <dgm:pt modelId="{91BAD067-3345-E44F-B9E3-1FB7AA502173}" type="pres">
      <dgm:prSet presAssocID="{CE3B6503-D9D4-AC4A-BA1F-6C3697915D34}" presName="node" presStyleCnt="0"/>
      <dgm:spPr/>
    </dgm:pt>
    <dgm:pt modelId="{7020A6C7-F040-CE42-8945-8503D661046D}" type="pres">
      <dgm:prSet presAssocID="{CE3B6503-D9D4-AC4A-BA1F-6C3697915D3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AC28C89-2103-7B40-8DA2-89A0F070E68A}" type="pres">
      <dgm:prSet presAssocID="{CE3B6503-D9D4-AC4A-BA1F-6C3697915D34}" presName="childNode" presStyleLbl="revTx" presStyleIdx="1" presStyleCnt="3">
        <dgm:presLayoutVars>
          <dgm:bulletEnabled val="1"/>
        </dgm:presLayoutVars>
      </dgm:prSet>
      <dgm:spPr/>
    </dgm:pt>
    <dgm:pt modelId="{7CFF519D-990A-9C41-A0A7-AAE6A46DEA12}" type="pres">
      <dgm:prSet presAssocID="{338252D6-FC97-4742-8E52-88A6063469F2}" presName="Name25" presStyleLbl="parChTrans1D1" presStyleIdx="2" presStyleCnt="3"/>
      <dgm:spPr/>
    </dgm:pt>
    <dgm:pt modelId="{64240BD2-9C9F-1742-BE96-1A6B4DEEF9A4}" type="pres">
      <dgm:prSet presAssocID="{6FA9036A-96C5-F049-8AAB-96FAFF10742A}" presName="node" presStyleCnt="0"/>
      <dgm:spPr/>
    </dgm:pt>
    <dgm:pt modelId="{53B7E43B-9029-724F-AA27-EBB946450A2A}" type="pres">
      <dgm:prSet presAssocID="{6FA9036A-96C5-F049-8AAB-96FAFF10742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67F5E95-D4BF-BC45-9E73-3E1B4C4E6A89}" type="pres">
      <dgm:prSet presAssocID="{6FA9036A-96C5-F049-8AAB-96FAFF10742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E81651C-1333-8C4F-8BC7-2CE8B5BF7484}" type="presOf" srcId="{0CC4EDC3-5CC3-4143-B51E-A4E65F840EBD}" destId="{985C7F72-AF73-824F-AB74-48677DF57F9C}" srcOrd="0" destOrd="0" presId="urn:microsoft.com/office/officeart/2005/8/layout/radial2"/>
    <dgm:cxn modelId="{51109C1D-BDA3-F04F-8852-00E7F46111D7}" type="presOf" srcId="{CE3B6503-D9D4-AC4A-BA1F-6C3697915D34}" destId="{7020A6C7-F040-CE42-8945-8503D661046D}" srcOrd="0" destOrd="0" presId="urn:microsoft.com/office/officeart/2005/8/layout/radial2"/>
    <dgm:cxn modelId="{7A5B8724-9308-4B47-A048-EE9FB10DFFF2}" srcId="{B17F2997-3278-284F-87EA-8A92F6AE5846}" destId="{6FA9036A-96C5-F049-8AAB-96FAFF10742A}" srcOrd="2" destOrd="0" parTransId="{338252D6-FC97-4742-8E52-88A6063469F2}" sibTransId="{5A60731D-C3DF-D541-BEC6-9D8299EC5F5F}"/>
    <dgm:cxn modelId="{D93FD83F-8E22-8242-A771-8EA557FB0050}" srcId="{B17F2997-3278-284F-87EA-8A92F6AE5846}" destId="{419E97E8-7D0E-024B-9DDB-85B538D149C1}" srcOrd="0" destOrd="0" parTransId="{3670F858-521B-3C4B-9214-29CF1163E27D}" sibTransId="{9BB0CA59-347A-A945-BE0B-1F327B57DB1D}"/>
    <dgm:cxn modelId="{7F914E47-81F9-794B-B2C4-BEEBCD18F0CA}" srcId="{419E97E8-7D0E-024B-9DDB-85B538D149C1}" destId="{0CC4EDC3-5CC3-4143-B51E-A4E65F840EBD}" srcOrd="0" destOrd="0" parTransId="{F0A9F3FC-A746-3E4F-B3C6-579FA17F8B9B}" sibTransId="{70D82D4F-C19C-D142-AC3A-5E093C686094}"/>
    <dgm:cxn modelId="{A339DC55-099C-2245-BFD7-A39FDD9E5A4A}" type="presOf" srcId="{B17F2997-3278-284F-87EA-8A92F6AE5846}" destId="{945C376C-E784-6847-ADD8-992C8830019D}" srcOrd="0" destOrd="0" presId="urn:microsoft.com/office/officeart/2005/8/layout/radial2"/>
    <dgm:cxn modelId="{3CD0995E-90B1-1B43-B030-41DE766EE1B5}" srcId="{5CD528B2-EA35-754C-A3F6-68A58BD405E0}" destId="{03E47FAB-727C-414B-8C2B-B28D2D3EADC6}" srcOrd="0" destOrd="0" parTransId="{2CFA11C4-8B43-5F49-BDC6-A0EA8C873BDF}" sibTransId="{96B8F4DC-9648-C746-9C71-879587216517}"/>
    <dgm:cxn modelId="{3B3E1C64-1582-D540-9D1B-907911D14B0C}" type="presOf" srcId="{8125ECA8-5739-F84F-9F0F-7C231CF2A1D7}" destId="{6B6DA1EF-252B-0B46-B0BC-2FD544136200}" srcOrd="0" destOrd="0" presId="urn:microsoft.com/office/officeart/2005/8/layout/radial2"/>
    <dgm:cxn modelId="{5BB9A178-6A5C-B94B-906D-0A9447A1472E}" type="presOf" srcId="{03E47FAB-727C-414B-8C2B-B28D2D3EADC6}" destId="{367F5E95-D4BF-BC45-9E73-3E1B4C4E6A89}" srcOrd="0" destOrd="1" presId="urn:microsoft.com/office/officeart/2005/8/layout/radial2"/>
    <dgm:cxn modelId="{8B170087-BD9B-1048-B288-FBEAF3EF66A0}" type="presOf" srcId="{5CD528B2-EA35-754C-A3F6-68A58BD405E0}" destId="{367F5E95-D4BF-BC45-9E73-3E1B4C4E6A89}" srcOrd="0" destOrd="0" presId="urn:microsoft.com/office/officeart/2005/8/layout/radial2"/>
    <dgm:cxn modelId="{89C7C787-0575-794C-A75B-9B9721EA3EF2}" srcId="{B17F2997-3278-284F-87EA-8A92F6AE5846}" destId="{CE3B6503-D9D4-AC4A-BA1F-6C3697915D34}" srcOrd="1" destOrd="0" parTransId="{8125ECA8-5739-F84F-9F0F-7C231CF2A1D7}" sibTransId="{01C790BA-ABF5-8141-A47E-33563A9DCE59}"/>
    <dgm:cxn modelId="{6897DD9C-883A-C848-9209-75366DDEF84F}" type="presOf" srcId="{3670F858-521B-3C4B-9214-29CF1163E27D}" destId="{D9CE8C73-702F-6249-9410-5DF0A5FA5C7B}" srcOrd="0" destOrd="0" presId="urn:microsoft.com/office/officeart/2005/8/layout/radial2"/>
    <dgm:cxn modelId="{0A7CBCB1-83AD-D64B-8600-4D12494FCC36}" srcId="{6FA9036A-96C5-F049-8AAB-96FAFF10742A}" destId="{5CD528B2-EA35-754C-A3F6-68A58BD405E0}" srcOrd="0" destOrd="0" parTransId="{6A3A3080-8D2C-244A-A7FC-15707803EC83}" sibTransId="{AF773434-DD78-0844-A31A-ED4A11E1E2BA}"/>
    <dgm:cxn modelId="{3FE9EFB2-B56C-1543-AA2D-F2B9F0580A59}" srcId="{CE3B6503-D9D4-AC4A-BA1F-6C3697915D34}" destId="{E2EB233E-8B51-B147-BC28-7427C1768630}" srcOrd="0" destOrd="0" parTransId="{BE6FE8F0-01FE-2B42-AF33-5CF01F7C7B32}" sibTransId="{89B8F8B9-0A60-BB48-A987-D9C7B5A4A3BE}"/>
    <dgm:cxn modelId="{2285F0EB-02CD-074B-8F01-CAFC9E460711}" type="presOf" srcId="{6FA9036A-96C5-F049-8AAB-96FAFF10742A}" destId="{53B7E43B-9029-724F-AA27-EBB946450A2A}" srcOrd="0" destOrd="0" presId="urn:microsoft.com/office/officeart/2005/8/layout/radial2"/>
    <dgm:cxn modelId="{FF16F8F0-36C6-AF46-B288-34C01E7CEAA6}" type="presOf" srcId="{338252D6-FC97-4742-8E52-88A6063469F2}" destId="{7CFF519D-990A-9C41-A0A7-AAE6A46DEA12}" srcOrd="0" destOrd="0" presId="urn:microsoft.com/office/officeart/2005/8/layout/radial2"/>
    <dgm:cxn modelId="{5002A4F7-61B7-A247-8650-EA4C5A289CDF}" type="presOf" srcId="{E2EB233E-8B51-B147-BC28-7427C1768630}" destId="{5AC28C89-2103-7B40-8DA2-89A0F070E68A}" srcOrd="0" destOrd="0" presId="urn:microsoft.com/office/officeart/2005/8/layout/radial2"/>
    <dgm:cxn modelId="{9A268EF9-1B31-754D-ADCD-3F488062CC0D}" type="presOf" srcId="{419E97E8-7D0E-024B-9DDB-85B538D149C1}" destId="{53188A96-0DAE-FA41-BEFA-58BA5A141B35}" srcOrd="0" destOrd="0" presId="urn:microsoft.com/office/officeart/2005/8/layout/radial2"/>
    <dgm:cxn modelId="{583179F6-939B-6B49-AB29-FAC620D40AAC}" type="presParOf" srcId="{945C376C-E784-6847-ADD8-992C8830019D}" destId="{FF35ACC1-B62C-694D-B34A-39B2074BFC20}" srcOrd="0" destOrd="0" presId="urn:microsoft.com/office/officeart/2005/8/layout/radial2"/>
    <dgm:cxn modelId="{7B95525F-5FB4-8648-A685-5AF17C358A1E}" type="presParOf" srcId="{FF35ACC1-B62C-694D-B34A-39B2074BFC20}" destId="{DD25B09F-3FD3-1041-BA7B-A26C4251354B}" srcOrd="0" destOrd="0" presId="urn:microsoft.com/office/officeart/2005/8/layout/radial2"/>
    <dgm:cxn modelId="{569453E6-7142-E147-8773-5F7AED9F4274}" type="presParOf" srcId="{DD25B09F-3FD3-1041-BA7B-A26C4251354B}" destId="{87B807DD-18F1-124E-96B9-C5B621C44D4E}" srcOrd="0" destOrd="0" presId="urn:microsoft.com/office/officeart/2005/8/layout/radial2"/>
    <dgm:cxn modelId="{D99AAFB1-2E17-8044-95F3-F515994BF85D}" type="presParOf" srcId="{DD25B09F-3FD3-1041-BA7B-A26C4251354B}" destId="{EC4E1086-D575-F645-B3E0-26AF55BDFF5B}" srcOrd="1" destOrd="0" presId="urn:microsoft.com/office/officeart/2005/8/layout/radial2"/>
    <dgm:cxn modelId="{EE6B52D0-8B85-7C45-85ED-639570EABF45}" type="presParOf" srcId="{FF35ACC1-B62C-694D-B34A-39B2074BFC20}" destId="{D9CE8C73-702F-6249-9410-5DF0A5FA5C7B}" srcOrd="1" destOrd="0" presId="urn:microsoft.com/office/officeart/2005/8/layout/radial2"/>
    <dgm:cxn modelId="{016C1AEF-24D0-B14E-85FA-470DE9113C7E}" type="presParOf" srcId="{FF35ACC1-B62C-694D-B34A-39B2074BFC20}" destId="{4AAB1C5D-996E-0A48-8A88-1A06AF06B0B1}" srcOrd="2" destOrd="0" presId="urn:microsoft.com/office/officeart/2005/8/layout/radial2"/>
    <dgm:cxn modelId="{8B4E7C43-6807-2E44-9A4E-7D0E88CC93E0}" type="presParOf" srcId="{4AAB1C5D-996E-0A48-8A88-1A06AF06B0B1}" destId="{53188A96-0DAE-FA41-BEFA-58BA5A141B35}" srcOrd="0" destOrd="0" presId="urn:microsoft.com/office/officeart/2005/8/layout/radial2"/>
    <dgm:cxn modelId="{9A0F3505-83EA-084C-8291-2CE04988392E}" type="presParOf" srcId="{4AAB1C5D-996E-0A48-8A88-1A06AF06B0B1}" destId="{985C7F72-AF73-824F-AB74-48677DF57F9C}" srcOrd="1" destOrd="0" presId="urn:microsoft.com/office/officeart/2005/8/layout/radial2"/>
    <dgm:cxn modelId="{85FCC6E0-4C21-BE47-8B91-3B9E113CC42E}" type="presParOf" srcId="{FF35ACC1-B62C-694D-B34A-39B2074BFC20}" destId="{6B6DA1EF-252B-0B46-B0BC-2FD544136200}" srcOrd="3" destOrd="0" presId="urn:microsoft.com/office/officeart/2005/8/layout/radial2"/>
    <dgm:cxn modelId="{C07ABFDB-B7FD-FD4F-935F-22746D4083F5}" type="presParOf" srcId="{FF35ACC1-B62C-694D-B34A-39B2074BFC20}" destId="{91BAD067-3345-E44F-B9E3-1FB7AA502173}" srcOrd="4" destOrd="0" presId="urn:microsoft.com/office/officeart/2005/8/layout/radial2"/>
    <dgm:cxn modelId="{7CAA905E-2A54-9842-9644-0C91A18E9267}" type="presParOf" srcId="{91BAD067-3345-E44F-B9E3-1FB7AA502173}" destId="{7020A6C7-F040-CE42-8945-8503D661046D}" srcOrd="0" destOrd="0" presId="urn:microsoft.com/office/officeart/2005/8/layout/radial2"/>
    <dgm:cxn modelId="{FCD27850-1FC4-9748-9649-776F2AC8DF44}" type="presParOf" srcId="{91BAD067-3345-E44F-B9E3-1FB7AA502173}" destId="{5AC28C89-2103-7B40-8DA2-89A0F070E68A}" srcOrd="1" destOrd="0" presId="urn:microsoft.com/office/officeart/2005/8/layout/radial2"/>
    <dgm:cxn modelId="{1C3F4172-7720-184E-AE40-9443169ABE53}" type="presParOf" srcId="{FF35ACC1-B62C-694D-B34A-39B2074BFC20}" destId="{7CFF519D-990A-9C41-A0A7-AAE6A46DEA12}" srcOrd="5" destOrd="0" presId="urn:microsoft.com/office/officeart/2005/8/layout/radial2"/>
    <dgm:cxn modelId="{5D9018F5-BEC6-134E-A196-640F46E08D5C}" type="presParOf" srcId="{FF35ACC1-B62C-694D-B34A-39B2074BFC20}" destId="{64240BD2-9C9F-1742-BE96-1A6B4DEEF9A4}" srcOrd="6" destOrd="0" presId="urn:microsoft.com/office/officeart/2005/8/layout/radial2"/>
    <dgm:cxn modelId="{4905C769-6275-B24E-A2C4-3E78D51A611C}" type="presParOf" srcId="{64240BD2-9C9F-1742-BE96-1A6B4DEEF9A4}" destId="{53B7E43B-9029-724F-AA27-EBB946450A2A}" srcOrd="0" destOrd="0" presId="urn:microsoft.com/office/officeart/2005/8/layout/radial2"/>
    <dgm:cxn modelId="{380B3AB4-92DE-3A44-B8E8-693EFC2EE5B9}" type="presParOf" srcId="{64240BD2-9C9F-1742-BE96-1A6B4DEEF9A4}" destId="{367F5E95-D4BF-BC45-9E73-3E1B4C4E6A8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7F2997-3278-284F-87EA-8A92F6AE5846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9E97E8-7D0E-024B-9DDB-85B538D149C1}">
      <dgm:prSet phldrT="[Text]"/>
      <dgm:spPr/>
      <dgm:t>
        <a:bodyPr/>
        <a:lstStyle/>
        <a:p>
          <a:r>
            <a:rPr lang="en-GB" dirty="0"/>
            <a:t>Environment</a:t>
          </a:r>
        </a:p>
      </dgm:t>
    </dgm:pt>
    <dgm:pt modelId="{3670F858-521B-3C4B-9214-29CF1163E27D}" type="parTrans" cxnId="{D93FD83F-8E22-8242-A771-8EA557FB0050}">
      <dgm:prSet/>
      <dgm:spPr/>
      <dgm:t>
        <a:bodyPr/>
        <a:lstStyle/>
        <a:p>
          <a:endParaRPr lang="en-GB"/>
        </a:p>
      </dgm:t>
    </dgm:pt>
    <dgm:pt modelId="{9BB0CA59-347A-A945-BE0B-1F327B57DB1D}" type="sibTrans" cxnId="{D93FD83F-8E22-8242-A771-8EA557FB0050}">
      <dgm:prSet/>
      <dgm:spPr/>
      <dgm:t>
        <a:bodyPr/>
        <a:lstStyle/>
        <a:p>
          <a:endParaRPr lang="en-GB"/>
        </a:p>
      </dgm:t>
    </dgm:pt>
    <dgm:pt modelId="{0CC4EDC3-5CC3-4143-B51E-A4E65F840EBD}">
      <dgm:prSet phldrT="[Text]" custT="1"/>
      <dgm:spPr/>
      <dgm:t>
        <a:bodyPr/>
        <a:lstStyle/>
        <a:p>
          <a:r>
            <a:rPr lang="en-GB" sz="1400" dirty="0"/>
            <a:t>Minimise risk</a:t>
          </a:r>
        </a:p>
      </dgm:t>
    </dgm:pt>
    <dgm:pt modelId="{F0A9F3FC-A746-3E4F-B3C6-579FA17F8B9B}" type="parTrans" cxnId="{7F914E47-81F9-794B-B2C4-BEEBCD18F0CA}">
      <dgm:prSet/>
      <dgm:spPr/>
      <dgm:t>
        <a:bodyPr/>
        <a:lstStyle/>
        <a:p>
          <a:endParaRPr lang="en-GB"/>
        </a:p>
      </dgm:t>
    </dgm:pt>
    <dgm:pt modelId="{70D82D4F-C19C-D142-AC3A-5E093C686094}" type="sibTrans" cxnId="{7F914E47-81F9-794B-B2C4-BEEBCD18F0CA}">
      <dgm:prSet/>
      <dgm:spPr/>
      <dgm:t>
        <a:bodyPr/>
        <a:lstStyle/>
        <a:p>
          <a:endParaRPr lang="en-GB"/>
        </a:p>
      </dgm:t>
    </dgm:pt>
    <dgm:pt modelId="{FB44961D-4631-BE43-BB63-F8154A2D7EB8}">
      <dgm:prSet phldrT="[Text]" custT="1"/>
      <dgm:spPr/>
      <dgm:t>
        <a:bodyPr/>
        <a:lstStyle/>
        <a:p>
          <a:r>
            <a:rPr lang="en-GB" sz="1400" dirty="0"/>
            <a:t>Maximise utility</a:t>
          </a:r>
        </a:p>
      </dgm:t>
    </dgm:pt>
    <dgm:pt modelId="{8B4BF382-CEBE-9B44-ADCF-EE5718BFBC9F}" type="parTrans" cxnId="{ECA07CC9-67CC-1D4A-B31B-8E6ABF4F5A06}">
      <dgm:prSet/>
      <dgm:spPr/>
      <dgm:t>
        <a:bodyPr/>
        <a:lstStyle/>
        <a:p>
          <a:endParaRPr lang="en-GB"/>
        </a:p>
      </dgm:t>
    </dgm:pt>
    <dgm:pt modelId="{6C56BA9A-1AD9-8A44-B38E-78A6519725A8}" type="sibTrans" cxnId="{ECA07CC9-67CC-1D4A-B31B-8E6ABF4F5A06}">
      <dgm:prSet/>
      <dgm:spPr/>
      <dgm:t>
        <a:bodyPr/>
        <a:lstStyle/>
        <a:p>
          <a:endParaRPr lang="en-GB"/>
        </a:p>
      </dgm:t>
    </dgm:pt>
    <dgm:pt modelId="{CE3B6503-D9D4-AC4A-BA1F-6C3697915D34}">
      <dgm:prSet phldrT="[Text]"/>
      <dgm:spPr/>
      <dgm:t>
        <a:bodyPr/>
        <a:lstStyle/>
        <a:p>
          <a:r>
            <a:rPr lang="en-GB" dirty="0"/>
            <a:t>Policy</a:t>
          </a:r>
        </a:p>
      </dgm:t>
    </dgm:pt>
    <dgm:pt modelId="{8125ECA8-5739-F84F-9F0F-7C231CF2A1D7}" type="parTrans" cxnId="{89C7C787-0575-794C-A75B-9B9721EA3EF2}">
      <dgm:prSet/>
      <dgm:spPr/>
      <dgm:t>
        <a:bodyPr/>
        <a:lstStyle/>
        <a:p>
          <a:endParaRPr lang="en-GB"/>
        </a:p>
      </dgm:t>
    </dgm:pt>
    <dgm:pt modelId="{01C790BA-ABF5-8141-A47E-33563A9DCE59}" type="sibTrans" cxnId="{89C7C787-0575-794C-A75B-9B9721EA3EF2}">
      <dgm:prSet/>
      <dgm:spPr/>
      <dgm:t>
        <a:bodyPr/>
        <a:lstStyle/>
        <a:p>
          <a:endParaRPr lang="en-GB"/>
        </a:p>
      </dgm:t>
    </dgm:pt>
    <dgm:pt modelId="{E2EB233E-8B51-B147-BC28-7427C1768630}">
      <dgm:prSet phldrT="[Text]" custT="1"/>
      <dgm:spPr/>
      <dgm:t>
        <a:bodyPr/>
        <a:lstStyle/>
        <a:p>
          <a:r>
            <a:rPr lang="en-GB" sz="1400" dirty="0"/>
            <a:t>Selection</a:t>
          </a:r>
        </a:p>
      </dgm:t>
    </dgm:pt>
    <dgm:pt modelId="{BE6FE8F0-01FE-2B42-AF33-5CF01F7C7B32}" type="parTrans" cxnId="{3FE9EFB2-B56C-1543-AA2D-F2B9F0580A59}">
      <dgm:prSet/>
      <dgm:spPr/>
      <dgm:t>
        <a:bodyPr/>
        <a:lstStyle/>
        <a:p>
          <a:endParaRPr lang="en-GB"/>
        </a:p>
      </dgm:t>
    </dgm:pt>
    <dgm:pt modelId="{89B8F8B9-0A60-BB48-A987-D9C7B5A4A3BE}" type="sibTrans" cxnId="{3FE9EFB2-B56C-1543-AA2D-F2B9F0580A59}">
      <dgm:prSet/>
      <dgm:spPr/>
      <dgm:t>
        <a:bodyPr/>
        <a:lstStyle/>
        <a:p>
          <a:endParaRPr lang="en-GB"/>
        </a:p>
      </dgm:t>
    </dgm:pt>
    <dgm:pt modelId="{6FA9036A-96C5-F049-8AAB-96FAFF10742A}">
      <dgm:prSet phldrT="[Text]"/>
      <dgm:spPr/>
      <dgm:t>
        <a:bodyPr/>
        <a:lstStyle/>
        <a:p>
          <a:r>
            <a:rPr lang="en-GB" dirty="0"/>
            <a:t>Rewards</a:t>
          </a:r>
        </a:p>
      </dgm:t>
    </dgm:pt>
    <dgm:pt modelId="{338252D6-FC97-4742-8E52-88A6063469F2}" type="parTrans" cxnId="{7A5B8724-9308-4B47-A048-EE9FB10DFFF2}">
      <dgm:prSet/>
      <dgm:spPr/>
      <dgm:t>
        <a:bodyPr/>
        <a:lstStyle/>
        <a:p>
          <a:endParaRPr lang="en-GB"/>
        </a:p>
      </dgm:t>
    </dgm:pt>
    <dgm:pt modelId="{5A60731D-C3DF-D541-BEC6-9D8299EC5F5F}" type="sibTrans" cxnId="{7A5B8724-9308-4B47-A048-EE9FB10DFFF2}">
      <dgm:prSet/>
      <dgm:spPr/>
      <dgm:t>
        <a:bodyPr/>
        <a:lstStyle/>
        <a:p>
          <a:endParaRPr lang="en-GB"/>
        </a:p>
      </dgm:t>
    </dgm:pt>
    <dgm:pt modelId="{5CD528B2-EA35-754C-A3F6-68A58BD405E0}">
      <dgm:prSet phldrT="[Text]" custT="1"/>
      <dgm:spPr/>
      <dgm:t>
        <a:bodyPr/>
        <a:lstStyle/>
        <a:p>
          <a:r>
            <a:rPr lang="en-GB" sz="1400" dirty="0"/>
            <a:t>Gain chance of reproduction</a:t>
          </a:r>
        </a:p>
      </dgm:t>
    </dgm:pt>
    <dgm:pt modelId="{6A3A3080-8D2C-244A-A7FC-15707803EC83}" type="parTrans" cxnId="{0A7CBCB1-83AD-D64B-8600-4D12494FCC36}">
      <dgm:prSet/>
      <dgm:spPr/>
      <dgm:t>
        <a:bodyPr/>
        <a:lstStyle/>
        <a:p>
          <a:endParaRPr lang="en-GB"/>
        </a:p>
      </dgm:t>
    </dgm:pt>
    <dgm:pt modelId="{AF773434-DD78-0844-A31A-ED4A11E1E2BA}" type="sibTrans" cxnId="{0A7CBCB1-83AD-D64B-8600-4D12494FCC36}">
      <dgm:prSet/>
      <dgm:spPr/>
      <dgm:t>
        <a:bodyPr/>
        <a:lstStyle/>
        <a:p>
          <a:endParaRPr lang="en-GB"/>
        </a:p>
      </dgm:t>
    </dgm:pt>
    <dgm:pt modelId="{E671DDBF-EFF2-9946-82C1-B26D174F0FA1}">
      <dgm:prSet phldrT="[Text]" custT="1"/>
      <dgm:spPr/>
      <dgm:t>
        <a:bodyPr/>
        <a:lstStyle/>
        <a:p>
          <a:r>
            <a:rPr lang="en-GB" sz="1400" dirty="0"/>
            <a:t>Reproduction</a:t>
          </a:r>
        </a:p>
      </dgm:t>
    </dgm:pt>
    <dgm:pt modelId="{E9B7CEFF-1C76-F743-ACA5-C95CF1AAD3E0}" type="parTrans" cxnId="{F6A860C4-8348-FE47-ADB4-2AA867F6FA7C}">
      <dgm:prSet/>
      <dgm:spPr/>
      <dgm:t>
        <a:bodyPr/>
        <a:lstStyle/>
        <a:p>
          <a:endParaRPr lang="en-GB"/>
        </a:p>
      </dgm:t>
    </dgm:pt>
    <dgm:pt modelId="{A50E355A-1593-994B-B466-0685B936B0CF}" type="sibTrans" cxnId="{F6A860C4-8348-FE47-ADB4-2AA867F6FA7C}">
      <dgm:prSet/>
      <dgm:spPr/>
      <dgm:t>
        <a:bodyPr/>
        <a:lstStyle/>
        <a:p>
          <a:endParaRPr lang="en-GB"/>
        </a:p>
      </dgm:t>
    </dgm:pt>
    <dgm:pt modelId="{945C376C-E784-6847-ADD8-992C8830019D}" type="pres">
      <dgm:prSet presAssocID="{B17F2997-3278-284F-87EA-8A92F6AE584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F35ACC1-B62C-694D-B34A-39B2074BFC20}" type="pres">
      <dgm:prSet presAssocID="{B17F2997-3278-284F-87EA-8A92F6AE5846}" presName="cycle" presStyleCnt="0"/>
      <dgm:spPr/>
    </dgm:pt>
    <dgm:pt modelId="{DD25B09F-3FD3-1041-BA7B-A26C4251354B}" type="pres">
      <dgm:prSet presAssocID="{B17F2997-3278-284F-87EA-8A92F6AE5846}" presName="centerShape" presStyleCnt="0"/>
      <dgm:spPr/>
    </dgm:pt>
    <dgm:pt modelId="{87B807DD-18F1-124E-96B9-C5B621C44D4E}" type="pres">
      <dgm:prSet presAssocID="{B17F2997-3278-284F-87EA-8A92F6AE5846}" presName="connSite" presStyleLbl="node1" presStyleIdx="0" presStyleCnt="4"/>
      <dgm:spPr/>
    </dgm:pt>
    <dgm:pt modelId="{EC4E1086-D575-F645-B3E0-26AF55BDFF5B}" type="pres">
      <dgm:prSet presAssocID="{B17F2997-3278-284F-87EA-8A92F6AE584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9CE8C73-702F-6249-9410-5DF0A5FA5C7B}" type="pres">
      <dgm:prSet presAssocID="{3670F858-521B-3C4B-9214-29CF1163E27D}" presName="Name25" presStyleLbl="parChTrans1D1" presStyleIdx="0" presStyleCnt="3"/>
      <dgm:spPr/>
    </dgm:pt>
    <dgm:pt modelId="{4AAB1C5D-996E-0A48-8A88-1A06AF06B0B1}" type="pres">
      <dgm:prSet presAssocID="{419E97E8-7D0E-024B-9DDB-85B538D149C1}" presName="node" presStyleCnt="0"/>
      <dgm:spPr/>
    </dgm:pt>
    <dgm:pt modelId="{53188A96-0DAE-FA41-BEFA-58BA5A141B35}" type="pres">
      <dgm:prSet presAssocID="{419E97E8-7D0E-024B-9DDB-85B538D149C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85C7F72-AF73-824F-AB74-48677DF57F9C}" type="pres">
      <dgm:prSet presAssocID="{419E97E8-7D0E-024B-9DDB-85B538D149C1}" presName="childNode" presStyleLbl="revTx" presStyleIdx="0" presStyleCnt="3">
        <dgm:presLayoutVars>
          <dgm:bulletEnabled val="1"/>
        </dgm:presLayoutVars>
      </dgm:prSet>
      <dgm:spPr/>
    </dgm:pt>
    <dgm:pt modelId="{6B6DA1EF-252B-0B46-B0BC-2FD544136200}" type="pres">
      <dgm:prSet presAssocID="{8125ECA8-5739-F84F-9F0F-7C231CF2A1D7}" presName="Name25" presStyleLbl="parChTrans1D1" presStyleIdx="1" presStyleCnt="3"/>
      <dgm:spPr/>
    </dgm:pt>
    <dgm:pt modelId="{91BAD067-3345-E44F-B9E3-1FB7AA502173}" type="pres">
      <dgm:prSet presAssocID="{CE3B6503-D9D4-AC4A-BA1F-6C3697915D34}" presName="node" presStyleCnt="0"/>
      <dgm:spPr/>
    </dgm:pt>
    <dgm:pt modelId="{7020A6C7-F040-CE42-8945-8503D661046D}" type="pres">
      <dgm:prSet presAssocID="{CE3B6503-D9D4-AC4A-BA1F-6C3697915D3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AC28C89-2103-7B40-8DA2-89A0F070E68A}" type="pres">
      <dgm:prSet presAssocID="{CE3B6503-D9D4-AC4A-BA1F-6C3697915D34}" presName="childNode" presStyleLbl="revTx" presStyleIdx="1" presStyleCnt="3">
        <dgm:presLayoutVars>
          <dgm:bulletEnabled val="1"/>
        </dgm:presLayoutVars>
      </dgm:prSet>
      <dgm:spPr/>
    </dgm:pt>
    <dgm:pt modelId="{7CFF519D-990A-9C41-A0A7-AAE6A46DEA12}" type="pres">
      <dgm:prSet presAssocID="{338252D6-FC97-4742-8E52-88A6063469F2}" presName="Name25" presStyleLbl="parChTrans1D1" presStyleIdx="2" presStyleCnt="3"/>
      <dgm:spPr/>
    </dgm:pt>
    <dgm:pt modelId="{64240BD2-9C9F-1742-BE96-1A6B4DEEF9A4}" type="pres">
      <dgm:prSet presAssocID="{6FA9036A-96C5-F049-8AAB-96FAFF10742A}" presName="node" presStyleCnt="0"/>
      <dgm:spPr/>
    </dgm:pt>
    <dgm:pt modelId="{53B7E43B-9029-724F-AA27-EBB946450A2A}" type="pres">
      <dgm:prSet presAssocID="{6FA9036A-96C5-F049-8AAB-96FAFF10742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67F5E95-D4BF-BC45-9E73-3E1B4C4E6A89}" type="pres">
      <dgm:prSet presAssocID="{6FA9036A-96C5-F049-8AAB-96FAFF10742A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E81651C-1333-8C4F-8BC7-2CE8B5BF7484}" type="presOf" srcId="{0CC4EDC3-5CC3-4143-B51E-A4E65F840EBD}" destId="{985C7F72-AF73-824F-AB74-48677DF57F9C}" srcOrd="0" destOrd="0" presId="urn:microsoft.com/office/officeart/2005/8/layout/radial2"/>
    <dgm:cxn modelId="{51109C1D-BDA3-F04F-8852-00E7F46111D7}" type="presOf" srcId="{CE3B6503-D9D4-AC4A-BA1F-6C3697915D34}" destId="{7020A6C7-F040-CE42-8945-8503D661046D}" srcOrd="0" destOrd="0" presId="urn:microsoft.com/office/officeart/2005/8/layout/radial2"/>
    <dgm:cxn modelId="{7A5B8724-9308-4B47-A048-EE9FB10DFFF2}" srcId="{B17F2997-3278-284F-87EA-8A92F6AE5846}" destId="{6FA9036A-96C5-F049-8AAB-96FAFF10742A}" srcOrd="2" destOrd="0" parTransId="{338252D6-FC97-4742-8E52-88A6063469F2}" sibTransId="{5A60731D-C3DF-D541-BEC6-9D8299EC5F5F}"/>
    <dgm:cxn modelId="{D93FD83F-8E22-8242-A771-8EA557FB0050}" srcId="{B17F2997-3278-284F-87EA-8A92F6AE5846}" destId="{419E97E8-7D0E-024B-9DDB-85B538D149C1}" srcOrd="0" destOrd="0" parTransId="{3670F858-521B-3C4B-9214-29CF1163E27D}" sibTransId="{9BB0CA59-347A-A945-BE0B-1F327B57DB1D}"/>
    <dgm:cxn modelId="{7F914E47-81F9-794B-B2C4-BEEBCD18F0CA}" srcId="{419E97E8-7D0E-024B-9DDB-85B538D149C1}" destId="{0CC4EDC3-5CC3-4143-B51E-A4E65F840EBD}" srcOrd="0" destOrd="0" parTransId="{F0A9F3FC-A746-3E4F-B3C6-579FA17F8B9B}" sibTransId="{70D82D4F-C19C-D142-AC3A-5E093C686094}"/>
    <dgm:cxn modelId="{A339DC55-099C-2245-BFD7-A39FDD9E5A4A}" type="presOf" srcId="{B17F2997-3278-284F-87EA-8A92F6AE5846}" destId="{945C376C-E784-6847-ADD8-992C8830019D}" srcOrd="0" destOrd="0" presId="urn:microsoft.com/office/officeart/2005/8/layout/radial2"/>
    <dgm:cxn modelId="{3B3E1C64-1582-D540-9D1B-907911D14B0C}" type="presOf" srcId="{8125ECA8-5739-F84F-9F0F-7C231CF2A1D7}" destId="{6B6DA1EF-252B-0B46-B0BC-2FD544136200}" srcOrd="0" destOrd="0" presId="urn:microsoft.com/office/officeart/2005/8/layout/radial2"/>
    <dgm:cxn modelId="{8B170087-BD9B-1048-B288-FBEAF3EF66A0}" type="presOf" srcId="{5CD528B2-EA35-754C-A3F6-68A58BD405E0}" destId="{367F5E95-D4BF-BC45-9E73-3E1B4C4E6A89}" srcOrd="0" destOrd="0" presId="urn:microsoft.com/office/officeart/2005/8/layout/radial2"/>
    <dgm:cxn modelId="{89C7C787-0575-794C-A75B-9B9721EA3EF2}" srcId="{B17F2997-3278-284F-87EA-8A92F6AE5846}" destId="{CE3B6503-D9D4-AC4A-BA1F-6C3697915D34}" srcOrd="1" destOrd="0" parTransId="{8125ECA8-5739-F84F-9F0F-7C231CF2A1D7}" sibTransId="{01C790BA-ABF5-8141-A47E-33563A9DCE59}"/>
    <dgm:cxn modelId="{6897DD9C-883A-C848-9209-75366DDEF84F}" type="presOf" srcId="{3670F858-521B-3C4B-9214-29CF1163E27D}" destId="{D9CE8C73-702F-6249-9410-5DF0A5FA5C7B}" srcOrd="0" destOrd="0" presId="urn:microsoft.com/office/officeart/2005/8/layout/radial2"/>
    <dgm:cxn modelId="{0A7CBCB1-83AD-D64B-8600-4D12494FCC36}" srcId="{6FA9036A-96C5-F049-8AAB-96FAFF10742A}" destId="{5CD528B2-EA35-754C-A3F6-68A58BD405E0}" srcOrd="0" destOrd="0" parTransId="{6A3A3080-8D2C-244A-A7FC-15707803EC83}" sibTransId="{AF773434-DD78-0844-A31A-ED4A11E1E2BA}"/>
    <dgm:cxn modelId="{3FE9EFB2-B56C-1543-AA2D-F2B9F0580A59}" srcId="{CE3B6503-D9D4-AC4A-BA1F-6C3697915D34}" destId="{E2EB233E-8B51-B147-BC28-7427C1768630}" srcOrd="0" destOrd="0" parTransId="{BE6FE8F0-01FE-2B42-AF33-5CF01F7C7B32}" sibTransId="{89B8F8B9-0A60-BB48-A987-D9C7B5A4A3BE}"/>
    <dgm:cxn modelId="{C71C24C3-DA32-114B-BD40-9CB0EA7BE8FE}" type="presOf" srcId="{E671DDBF-EFF2-9946-82C1-B26D174F0FA1}" destId="{5AC28C89-2103-7B40-8DA2-89A0F070E68A}" srcOrd="0" destOrd="1" presId="urn:microsoft.com/office/officeart/2005/8/layout/radial2"/>
    <dgm:cxn modelId="{F6A860C4-8348-FE47-ADB4-2AA867F6FA7C}" srcId="{CE3B6503-D9D4-AC4A-BA1F-6C3697915D34}" destId="{E671DDBF-EFF2-9946-82C1-B26D174F0FA1}" srcOrd="1" destOrd="0" parTransId="{E9B7CEFF-1C76-F743-ACA5-C95CF1AAD3E0}" sibTransId="{A50E355A-1593-994B-B466-0685B936B0CF}"/>
    <dgm:cxn modelId="{ECA07CC9-67CC-1D4A-B31B-8E6ABF4F5A06}" srcId="{419E97E8-7D0E-024B-9DDB-85B538D149C1}" destId="{FB44961D-4631-BE43-BB63-F8154A2D7EB8}" srcOrd="1" destOrd="0" parTransId="{8B4BF382-CEBE-9B44-ADCF-EE5718BFBC9F}" sibTransId="{6C56BA9A-1AD9-8A44-B38E-78A6519725A8}"/>
    <dgm:cxn modelId="{DDF254CA-9FE3-994A-B6AE-BA45030EDE38}" type="presOf" srcId="{FB44961D-4631-BE43-BB63-F8154A2D7EB8}" destId="{985C7F72-AF73-824F-AB74-48677DF57F9C}" srcOrd="0" destOrd="1" presId="urn:microsoft.com/office/officeart/2005/8/layout/radial2"/>
    <dgm:cxn modelId="{2285F0EB-02CD-074B-8F01-CAFC9E460711}" type="presOf" srcId="{6FA9036A-96C5-F049-8AAB-96FAFF10742A}" destId="{53B7E43B-9029-724F-AA27-EBB946450A2A}" srcOrd="0" destOrd="0" presId="urn:microsoft.com/office/officeart/2005/8/layout/radial2"/>
    <dgm:cxn modelId="{FF16F8F0-36C6-AF46-B288-34C01E7CEAA6}" type="presOf" srcId="{338252D6-FC97-4742-8E52-88A6063469F2}" destId="{7CFF519D-990A-9C41-A0A7-AAE6A46DEA12}" srcOrd="0" destOrd="0" presId="urn:microsoft.com/office/officeart/2005/8/layout/radial2"/>
    <dgm:cxn modelId="{5002A4F7-61B7-A247-8650-EA4C5A289CDF}" type="presOf" srcId="{E2EB233E-8B51-B147-BC28-7427C1768630}" destId="{5AC28C89-2103-7B40-8DA2-89A0F070E68A}" srcOrd="0" destOrd="0" presId="urn:microsoft.com/office/officeart/2005/8/layout/radial2"/>
    <dgm:cxn modelId="{9A268EF9-1B31-754D-ADCD-3F488062CC0D}" type="presOf" srcId="{419E97E8-7D0E-024B-9DDB-85B538D149C1}" destId="{53188A96-0DAE-FA41-BEFA-58BA5A141B35}" srcOrd="0" destOrd="0" presId="urn:microsoft.com/office/officeart/2005/8/layout/radial2"/>
    <dgm:cxn modelId="{583179F6-939B-6B49-AB29-FAC620D40AAC}" type="presParOf" srcId="{945C376C-E784-6847-ADD8-992C8830019D}" destId="{FF35ACC1-B62C-694D-B34A-39B2074BFC20}" srcOrd="0" destOrd="0" presId="urn:microsoft.com/office/officeart/2005/8/layout/radial2"/>
    <dgm:cxn modelId="{7B95525F-5FB4-8648-A685-5AF17C358A1E}" type="presParOf" srcId="{FF35ACC1-B62C-694D-B34A-39B2074BFC20}" destId="{DD25B09F-3FD3-1041-BA7B-A26C4251354B}" srcOrd="0" destOrd="0" presId="urn:microsoft.com/office/officeart/2005/8/layout/radial2"/>
    <dgm:cxn modelId="{569453E6-7142-E147-8773-5F7AED9F4274}" type="presParOf" srcId="{DD25B09F-3FD3-1041-BA7B-A26C4251354B}" destId="{87B807DD-18F1-124E-96B9-C5B621C44D4E}" srcOrd="0" destOrd="0" presId="urn:microsoft.com/office/officeart/2005/8/layout/radial2"/>
    <dgm:cxn modelId="{D99AAFB1-2E17-8044-95F3-F515994BF85D}" type="presParOf" srcId="{DD25B09F-3FD3-1041-BA7B-A26C4251354B}" destId="{EC4E1086-D575-F645-B3E0-26AF55BDFF5B}" srcOrd="1" destOrd="0" presId="urn:microsoft.com/office/officeart/2005/8/layout/radial2"/>
    <dgm:cxn modelId="{EE6B52D0-8B85-7C45-85ED-639570EABF45}" type="presParOf" srcId="{FF35ACC1-B62C-694D-B34A-39B2074BFC20}" destId="{D9CE8C73-702F-6249-9410-5DF0A5FA5C7B}" srcOrd="1" destOrd="0" presId="urn:microsoft.com/office/officeart/2005/8/layout/radial2"/>
    <dgm:cxn modelId="{016C1AEF-24D0-B14E-85FA-470DE9113C7E}" type="presParOf" srcId="{FF35ACC1-B62C-694D-B34A-39B2074BFC20}" destId="{4AAB1C5D-996E-0A48-8A88-1A06AF06B0B1}" srcOrd="2" destOrd="0" presId="urn:microsoft.com/office/officeart/2005/8/layout/radial2"/>
    <dgm:cxn modelId="{8B4E7C43-6807-2E44-9A4E-7D0E88CC93E0}" type="presParOf" srcId="{4AAB1C5D-996E-0A48-8A88-1A06AF06B0B1}" destId="{53188A96-0DAE-FA41-BEFA-58BA5A141B35}" srcOrd="0" destOrd="0" presId="urn:microsoft.com/office/officeart/2005/8/layout/radial2"/>
    <dgm:cxn modelId="{9A0F3505-83EA-084C-8291-2CE04988392E}" type="presParOf" srcId="{4AAB1C5D-996E-0A48-8A88-1A06AF06B0B1}" destId="{985C7F72-AF73-824F-AB74-48677DF57F9C}" srcOrd="1" destOrd="0" presId="urn:microsoft.com/office/officeart/2005/8/layout/radial2"/>
    <dgm:cxn modelId="{85FCC6E0-4C21-BE47-8B91-3B9E113CC42E}" type="presParOf" srcId="{FF35ACC1-B62C-694D-B34A-39B2074BFC20}" destId="{6B6DA1EF-252B-0B46-B0BC-2FD544136200}" srcOrd="3" destOrd="0" presId="urn:microsoft.com/office/officeart/2005/8/layout/radial2"/>
    <dgm:cxn modelId="{C07ABFDB-B7FD-FD4F-935F-22746D4083F5}" type="presParOf" srcId="{FF35ACC1-B62C-694D-B34A-39B2074BFC20}" destId="{91BAD067-3345-E44F-B9E3-1FB7AA502173}" srcOrd="4" destOrd="0" presId="urn:microsoft.com/office/officeart/2005/8/layout/radial2"/>
    <dgm:cxn modelId="{7CAA905E-2A54-9842-9644-0C91A18E9267}" type="presParOf" srcId="{91BAD067-3345-E44F-B9E3-1FB7AA502173}" destId="{7020A6C7-F040-CE42-8945-8503D661046D}" srcOrd="0" destOrd="0" presId="urn:microsoft.com/office/officeart/2005/8/layout/radial2"/>
    <dgm:cxn modelId="{FCD27850-1FC4-9748-9649-776F2AC8DF44}" type="presParOf" srcId="{91BAD067-3345-E44F-B9E3-1FB7AA502173}" destId="{5AC28C89-2103-7B40-8DA2-89A0F070E68A}" srcOrd="1" destOrd="0" presId="urn:microsoft.com/office/officeart/2005/8/layout/radial2"/>
    <dgm:cxn modelId="{1C3F4172-7720-184E-AE40-9443169ABE53}" type="presParOf" srcId="{FF35ACC1-B62C-694D-B34A-39B2074BFC20}" destId="{7CFF519D-990A-9C41-A0A7-AAE6A46DEA12}" srcOrd="5" destOrd="0" presId="urn:microsoft.com/office/officeart/2005/8/layout/radial2"/>
    <dgm:cxn modelId="{5D9018F5-BEC6-134E-A196-640F46E08D5C}" type="presParOf" srcId="{FF35ACC1-B62C-694D-B34A-39B2074BFC20}" destId="{64240BD2-9C9F-1742-BE96-1A6B4DEEF9A4}" srcOrd="6" destOrd="0" presId="urn:microsoft.com/office/officeart/2005/8/layout/radial2"/>
    <dgm:cxn modelId="{4905C769-6275-B24E-A2C4-3E78D51A611C}" type="presParOf" srcId="{64240BD2-9C9F-1742-BE96-1A6B4DEEF9A4}" destId="{53B7E43B-9029-724F-AA27-EBB946450A2A}" srcOrd="0" destOrd="0" presId="urn:microsoft.com/office/officeart/2005/8/layout/radial2"/>
    <dgm:cxn modelId="{380B3AB4-92DE-3A44-B8E8-693EFC2EE5B9}" type="presParOf" srcId="{64240BD2-9C9F-1742-BE96-1A6B4DEEF9A4}" destId="{367F5E95-D4BF-BC45-9E73-3E1B4C4E6A8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73D4AE-DDA8-C343-94E1-93616D63501D}" type="doc">
      <dgm:prSet loTypeId="urn:microsoft.com/office/officeart/2005/8/layout/arrow2" loCatId="" qsTypeId="urn:microsoft.com/office/officeart/2005/8/quickstyle/simple1" qsCatId="simple" csTypeId="urn:microsoft.com/office/officeart/2005/8/colors/colorful1" csCatId="colorful" phldr="1"/>
      <dgm:spPr/>
    </dgm:pt>
    <dgm:pt modelId="{E9693FB6-A3A7-7C40-AED7-DB9DE307DEED}">
      <dgm:prSet phldrT="[Text]" custT="1"/>
      <dgm:spPr/>
      <dgm:t>
        <a:bodyPr/>
        <a:lstStyle/>
        <a:p>
          <a:r>
            <a:rPr lang="en-GB" sz="1400" dirty="0"/>
            <a:t>Data as inventory</a:t>
          </a:r>
        </a:p>
      </dgm:t>
    </dgm:pt>
    <dgm:pt modelId="{82F7C4E4-E46A-F041-9C3F-1DB9AF2220F2}" type="parTrans" cxnId="{78335437-DF9D-1E4B-9C1F-033C50B97F90}">
      <dgm:prSet/>
      <dgm:spPr/>
      <dgm:t>
        <a:bodyPr/>
        <a:lstStyle/>
        <a:p>
          <a:endParaRPr lang="en-GB"/>
        </a:p>
      </dgm:t>
    </dgm:pt>
    <dgm:pt modelId="{DD0B40AC-4A03-D440-B9FE-9C93A9711FC0}" type="sibTrans" cxnId="{78335437-DF9D-1E4B-9C1F-033C50B97F90}">
      <dgm:prSet/>
      <dgm:spPr/>
      <dgm:t>
        <a:bodyPr/>
        <a:lstStyle/>
        <a:p>
          <a:endParaRPr lang="en-GB"/>
        </a:p>
      </dgm:t>
    </dgm:pt>
    <dgm:pt modelId="{4DEBA0C3-D47C-4B48-B6E6-C81F12690347}">
      <dgm:prSet phldrT="[Text]" custT="1"/>
      <dgm:spPr/>
      <dgm:t>
        <a:bodyPr/>
        <a:lstStyle/>
        <a:p>
          <a:r>
            <a:rPr lang="en-GB" sz="1400" dirty="0"/>
            <a:t>Data as tool</a:t>
          </a:r>
        </a:p>
      </dgm:t>
    </dgm:pt>
    <dgm:pt modelId="{0C5F82E5-EE3D-1A4D-AAD2-8076EAF250E1}" type="parTrans" cxnId="{0BF11F18-CEAE-5649-9B7B-C3C0EBA49E4F}">
      <dgm:prSet/>
      <dgm:spPr/>
      <dgm:t>
        <a:bodyPr/>
        <a:lstStyle/>
        <a:p>
          <a:endParaRPr lang="en-GB"/>
        </a:p>
      </dgm:t>
    </dgm:pt>
    <dgm:pt modelId="{10FAF75F-7AEF-AB46-BD11-A0040D1B80B8}" type="sibTrans" cxnId="{0BF11F18-CEAE-5649-9B7B-C3C0EBA49E4F}">
      <dgm:prSet/>
      <dgm:spPr/>
      <dgm:t>
        <a:bodyPr/>
        <a:lstStyle/>
        <a:p>
          <a:endParaRPr lang="en-GB"/>
        </a:p>
      </dgm:t>
    </dgm:pt>
    <dgm:pt modelId="{4DB949CE-AE17-CB4E-8307-834A0EA529DE}">
      <dgm:prSet phldrT="[Text]" custT="1"/>
      <dgm:spPr/>
      <dgm:t>
        <a:bodyPr/>
        <a:lstStyle/>
        <a:p>
          <a:r>
            <a:rPr lang="en-GB" sz="1400" dirty="0"/>
            <a:t>Data as service</a:t>
          </a:r>
        </a:p>
      </dgm:t>
    </dgm:pt>
    <dgm:pt modelId="{A16F63D6-9237-2E41-8BC6-32304F1B3F2C}" type="parTrans" cxnId="{EE78E3D9-D844-7E4F-8267-35CDC2A31BA5}">
      <dgm:prSet/>
      <dgm:spPr/>
      <dgm:t>
        <a:bodyPr/>
        <a:lstStyle/>
        <a:p>
          <a:endParaRPr lang="en-GB"/>
        </a:p>
      </dgm:t>
    </dgm:pt>
    <dgm:pt modelId="{4E774B4D-D683-2A4E-8B88-0CB8115ED9FB}" type="sibTrans" cxnId="{EE78E3D9-D844-7E4F-8267-35CDC2A31BA5}">
      <dgm:prSet/>
      <dgm:spPr/>
      <dgm:t>
        <a:bodyPr/>
        <a:lstStyle/>
        <a:p>
          <a:endParaRPr lang="en-GB"/>
        </a:p>
      </dgm:t>
    </dgm:pt>
    <dgm:pt modelId="{40B26F2F-6692-7341-9423-E437B4031D3F}" type="pres">
      <dgm:prSet presAssocID="{7273D4AE-DDA8-C343-94E1-93616D63501D}" presName="arrowDiagram" presStyleCnt="0">
        <dgm:presLayoutVars>
          <dgm:chMax val="5"/>
          <dgm:dir/>
          <dgm:resizeHandles val="exact"/>
        </dgm:presLayoutVars>
      </dgm:prSet>
      <dgm:spPr/>
    </dgm:pt>
    <dgm:pt modelId="{262D0FB8-028B-9840-87E4-AD6C83A4D978}" type="pres">
      <dgm:prSet presAssocID="{7273D4AE-DDA8-C343-94E1-93616D63501D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01AD666A-EAAD-4E4D-9334-BACA9C0A9964}" type="pres">
      <dgm:prSet presAssocID="{7273D4AE-DDA8-C343-94E1-93616D63501D}" presName="arrowDiagram3" presStyleCnt="0"/>
      <dgm:spPr/>
    </dgm:pt>
    <dgm:pt modelId="{E73B09C0-0079-9442-9FE7-7EDA1D095621}" type="pres">
      <dgm:prSet presAssocID="{E9693FB6-A3A7-7C40-AED7-DB9DE307DEED}" presName="bullet3a" presStyleLbl="node1" presStyleIdx="0" presStyleCnt="3"/>
      <dgm:spPr/>
    </dgm:pt>
    <dgm:pt modelId="{DAC00B6F-A5FE-1B40-8128-065F7BBF2313}" type="pres">
      <dgm:prSet presAssocID="{E9693FB6-A3A7-7C40-AED7-DB9DE307DEED}" presName="textBox3a" presStyleLbl="revTx" presStyleIdx="0" presStyleCnt="3">
        <dgm:presLayoutVars>
          <dgm:bulletEnabled val="1"/>
        </dgm:presLayoutVars>
      </dgm:prSet>
      <dgm:spPr/>
    </dgm:pt>
    <dgm:pt modelId="{9442FFC7-C8D8-6446-AEE2-F4D8B7DEB9E3}" type="pres">
      <dgm:prSet presAssocID="{4DEBA0C3-D47C-4B48-B6E6-C81F12690347}" presName="bullet3b" presStyleLbl="node1" presStyleIdx="1" presStyleCnt="3"/>
      <dgm:spPr>
        <a:solidFill>
          <a:schemeClr val="accent6"/>
        </a:solidFill>
      </dgm:spPr>
    </dgm:pt>
    <dgm:pt modelId="{178A0E12-986A-A444-BF40-98D1277D21C9}" type="pres">
      <dgm:prSet presAssocID="{4DEBA0C3-D47C-4B48-B6E6-C81F12690347}" presName="textBox3b" presStyleLbl="revTx" presStyleIdx="1" presStyleCnt="3">
        <dgm:presLayoutVars>
          <dgm:bulletEnabled val="1"/>
        </dgm:presLayoutVars>
      </dgm:prSet>
      <dgm:spPr/>
    </dgm:pt>
    <dgm:pt modelId="{6CCED14C-4863-9E44-A768-0681FB46B377}" type="pres">
      <dgm:prSet presAssocID="{4DB949CE-AE17-CB4E-8307-834A0EA529DE}" presName="bullet3c" presStyleLbl="node1" presStyleIdx="2" presStyleCnt="3"/>
      <dgm:spPr/>
    </dgm:pt>
    <dgm:pt modelId="{3E9A541B-44BA-C040-A917-273816AB35CD}" type="pres">
      <dgm:prSet presAssocID="{4DB949CE-AE17-CB4E-8307-834A0EA529DE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0BF11F18-CEAE-5649-9B7B-C3C0EBA49E4F}" srcId="{7273D4AE-DDA8-C343-94E1-93616D63501D}" destId="{4DEBA0C3-D47C-4B48-B6E6-C81F12690347}" srcOrd="1" destOrd="0" parTransId="{0C5F82E5-EE3D-1A4D-AAD2-8076EAF250E1}" sibTransId="{10FAF75F-7AEF-AB46-BD11-A0040D1B80B8}"/>
    <dgm:cxn modelId="{78335437-DF9D-1E4B-9C1F-033C50B97F90}" srcId="{7273D4AE-DDA8-C343-94E1-93616D63501D}" destId="{E9693FB6-A3A7-7C40-AED7-DB9DE307DEED}" srcOrd="0" destOrd="0" parTransId="{82F7C4E4-E46A-F041-9C3F-1DB9AF2220F2}" sibTransId="{DD0B40AC-4A03-D440-B9FE-9C93A9711FC0}"/>
    <dgm:cxn modelId="{8637A940-7633-784D-B630-CCC8DEA890D1}" type="presOf" srcId="{4DB949CE-AE17-CB4E-8307-834A0EA529DE}" destId="{3E9A541B-44BA-C040-A917-273816AB35CD}" srcOrd="0" destOrd="0" presId="urn:microsoft.com/office/officeart/2005/8/layout/arrow2"/>
    <dgm:cxn modelId="{D50902D4-AC33-F74B-8997-FAA8497A7320}" type="presOf" srcId="{E9693FB6-A3A7-7C40-AED7-DB9DE307DEED}" destId="{DAC00B6F-A5FE-1B40-8128-065F7BBF2313}" srcOrd="0" destOrd="0" presId="urn:microsoft.com/office/officeart/2005/8/layout/arrow2"/>
    <dgm:cxn modelId="{C6887DD8-2E17-4140-B805-E00779E95A70}" type="presOf" srcId="{7273D4AE-DDA8-C343-94E1-93616D63501D}" destId="{40B26F2F-6692-7341-9423-E437B4031D3F}" srcOrd="0" destOrd="0" presId="urn:microsoft.com/office/officeart/2005/8/layout/arrow2"/>
    <dgm:cxn modelId="{EE78E3D9-D844-7E4F-8267-35CDC2A31BA5}" srcId="{7273D4AE-DDA8-C343-94E1-93616D63501D}" destId="{4DB949CE-AE17-CB4E-8307-834A0EA529DE}" srcOrd="2" destOrd="0" parTransId="{A16F63D6-9237-2E41-8BC6-32304F1B3F2C}" sibTransId="{4E774B4D-D683-2A4E-8B88-0CB8115ED9FB}"/>
    <dgm:cxn modelId="{B40EB7F0-DDDC-AD4A-A942-226DEE852408}" type="presOf" srcId="{4DEBA0C3-D47C-4B48-B6E6-C81F12690347}" destId="{178A0E12-986A-A444-BF40-98D1277D21C9}" srcOrd="0" destOrd="0" presId="urn:microsoft.com/office/officeart/2005/8/layout/arrow2"/>
    <dgm:cxn modelId="{093AD83A-682F-DB41-ABFD-16B753632541}" type="presParOf" srcId="{40B26F2F-6692-7341-9423-E437B4031D3F}" destId="{262D0FB8-028B-9840-87E4-AD6C83A4D978}" srcOrd="0" destOrd="0" presId="urn:microsoft.com/office/officeart/2005/8/layout/arrow2"/>
    <dgm:cxn modelId="{88F2C8D4-BC8A-8343-A7C2-F904B7BA8EC7}" type="presParOf" srcId="{40B26F2F-6692-7341-9423-E437B4031D3F}" destId="{01AD666A-EAAD-4E4D-9334-BACA9C0A9964}" srcOrd="1" destOrd="0" presId="urn:microsoft.com/office/officeart/2005/8/layout/arrow2"/>
    <dgm:cxn modelId="{62F2B4E3-A999-6245-965A-5F5039C61B66}" type="presParOf" srcId="{01AD666A-EAAD-4E4D-9334-BACA9C0A9964}" destId="{E73B09C0-0079-9442-9FE7-7EDA1D095621}" srcOrd="0" destOrd="0" presId="urn:microsoft.com/office/officeart/2005/8/layout/arrow2"/>
    <dgm:cxn modelId="{23F52319-B93F-B44A-9BED-86987C4A9A50}" type="presParOf" srcId="{01AD666A-EAAD-4E4D-9334-BACA9C0A9964}" destId="{DAC00B6F-A5FE-1B40-8128-065F7BBF2313}" srcOrd="1" destOrd="0" presId="urn:microsoft.com/office/officeart/2005/8/layout/arrow2"/>
    <dgm:cxn modelId="{EA856D64-DB84-AF44-860E-9899967E2C62}" type="presParOf" srcId="{01AD666A-EAAD-4E4D-9334-BACA9C0A9964}" destId="{9442FFC7-C8D8-6446-AEE2-F4D8B7DEB9E3}" srcOrd="2" destOrd="0" presId="urn:microsoft.com/office/officeart/2005/8/layout/arrow2"/>
    <dgm:cxn modelId="{9632F41B-7FAA-4A44-BCBA-2309912E5CE6}" type="presParOf" srcId="{01AD666A-EAAD-4E4D-9334-BACA9C0A9964}" destId="{178A0E12-986A-A444-BF40-98D1277D21C9}" srcOrd="3" destOrd="0" presId="urn:microsoft.com/office/officeart/2005/8/layout/arrow2"/>
    <dgm:cxn modelId="{00E01219-8F7A-F544-A01E-7530A7DB299C}" type="presParOf" srcId="{01AD666A-EAAD-4E4D-9334-BACA9C0A9964}" destId="{6CCED14C-4863-9E44-A768-0681FB46B377}" srcOrd="4" destOrd="0" presId="urn:microsoft.com/office/officeart/2005/8/layout/arrow2"/>
    <dgm:cxn modelId="{625D0DF7-655A-BB4D-A804-F35EC0DDB115}" type="presParOf" srcId="{01AD666A-EAAD-4E4D-9334-BACA9C0A9964}" destId="{3E9A541B-44BA-C040-A917-273816AB35C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9E38C-1BCE-3E48-8937-42E559331AEC}" type="doc">
      <dgm:prSet loTypeId="urn:microsoft.com/office/officeart/2005/8/layout/hProcess9" loCatId="" qsTypeId="urn:microsoft.com/office/officeart/2005/8/quickstyle/simple1" qsCatId="simple" csTypeId="urn:microsoft.com/office/officeart/2005/8/colors/colorful3" csCatId="colorful" phldr="1"/>
      <dgm:spPr/>
    </dgm:pt>
    <dgm:pt modelId="{1D122393-5F5B-6140-A79A-05712E658DE0}">
      <dgm:prSet phldrT="[Text]"/>
      <dgm:spPr/>
      <dgm:t>
        <a:bodyPr/>
        <a:lstStyle/>
        <a:p>
          <a:r>
            <a:rPr lang="en-GB" dirty="0"/>
            <a:t>Data as Inventory</a:t>
          </a:r>
        </a:p>
      </dgm:t>
    </dgm:pt>
    <dgm:pt modelId="{7F8BB093-8A34-D84E-94D0-B663041B1490}" type="parTrans" cxnId="{6061EC97-4B06-124C-8B4D-CCF7F1088E0B}">
      <dgm:prSet/>
      <dgm:spPr/>
      <dgm:t>
        <a:bodyPr/>
        <a:lstStyle/>
        <a:p>
          <a:endParaRPr lang="en-GB"/>
        </a:p>
      </dgm:t>
    </dgm:pt>
    <dgm:pt modelId="{57BA3166-A7EF-9B4B-A4B6-4A9FB8D96D43}" type="sibTrans" cxnId="{6061EC97-4B06-124C-8B4D-CCF7F1088E0B}">
      <dgm:prSet/>
      <dgm:spPr/>
      <dgm:t>
        <a:bodyPr/>
        <a:lstStyle/>
        <a:p>
          <a:endParaRPr lang="en-GB"/>
        </a:p>
      </dgm:t>
    </dgm:pt>
    <dgm:pt modelId="{2C1335D1-EF92-0B4E-A804-2B00E13EEA0D}">
      <dgm:prSet phldrT="[Text]"/>
      <dgm:spPr/>
      <dgm:t>
        <a:bodyPr/>
        <a:lstStyle/>
        <a:p>
          <a:r>
            <a:rPr lang="en-GB" dirty="0"/>
            <a:t>Data as tool</a:t>
          </a:r>
        </a:p>
      </dgm:t>
    </dgm:pt>
    <dgm:pt modelId="{CBDD4A2C-53D5-344C-8F67-1B0D72ADB4E2}" type="parTrans" cxnId="{1EC83A88-680F-F842-B4CC-6990AC1346CF}">
      <dgm:prSet/>
      <dgm:spPr/>
      <dgm:t>
        <a:bodyPr/>
        <a:lstStyle/>
        <a:p>
          <a:endParaRPr lang="en-GB"/>
        </a:p>
      </dgm:t>
    </dgm:pt>
    <dgm:pt modelId="{04D768B2-13A5-9E48-840E-62F68C74A57D}" type="sibTrans" cxnId="{1EC83A88-680F-F842-B4CC-6990AC1346CF}">
      <dgm:prSet/>
      <dgm:spPr/>
      <dgm:t>
        <a:bodyPr/>
        <a:lstStyle/>
        <a:p>
          <a:endParaRPr lang="en-GB"/>
        </a:p>
      </dgm:t>
    </dgm:pt>
    <dgm:pt modelId="{BD7238CD-1FA6-DF42-BE76-4D13A2A91A88}">
      <dgm:prSet phldrT="[Text]"/>
      <dgm:spPr/>
      <dgm:t>
        <a:bodyPr/>
        <a:lstStyle/>
        <a:p>
          <a:r>
            <a:rPr lang="en-GB" dirty="0"/>
            <a:t>Data as service</a:t>
          </a:r>
        </a:p>
      </dgm:t>
    </dgm:pt>
    <dgm:pt modelId="{3617843F-C611-C54B-8A08-FE9380F9DC72}" type="parTrans" cxnId="{43701E3F-E580-EC44-BCAC-65542E4A3D47}">
      <dgm:prSet/>
      <dgm:spPr/>
      <dgm:t>
        <a:bodyPr/>
        <a:lstStyle/>
        <a:p>
          <a:endParaRPr lang="en-GB"/>
        </a:p>
      </dgm:t>
    </dgm:pt>
    <dgm:pt modelId="{F2FEC186-0F8D-5743-9680-5870B5734631}" type="sibTrans" cxnId="{43701E3F-E580-EC44-BCAC-65542E4A3D47}">
      <dgm:prSet/>
      <dgm:spPr/>
      <dgm:t>
        <a:bodyPr/>
        <a:lstStyle/>
        <a:p>
          <a:endParaRPr lang="en-GB"/>
        </a:p>
      </dgm:t>
    </dgm:pt>
    <dgm:pt modelId="{E0D64976-FF64-FA43-8503-E51AD3A9A38E}" type="pres">
      <dgm:prSet presAssocID="{9049E38C-1BCE-3E48-8937-42E559331AEC}" presName="CompostProcess" presStyleCnt="0">
        <dgm:presLayoutVars>
          <dgm:dir/>
          <dgm:resizeHandles val="exact"/>
        </dgm:presLayoutVars>
      </dgm:prSet>
      <dgm:spPr/>
    </dgm:pt>
    <dgm:pt modelId="{30717960-5818-244C-87D2-0DC827B69DE9}" type="pres">
      <dgm:prSet presAssocID="{9049E38C-1BCE-3E48-8937-42E559331AEC}" presName="arrow" presStyleLbl="bgShp" presStyleIdx="0" presStyleCnt="1"/>
      <dgm:spPr>
        <a:solidFill>
          <a:schemeClr val="bg2">
            <a:lumMod val="75000"/>
          </a:schemeClr>
        </a:solidFill>
        <a:ln>
          <a:noFill/>
        </a:ln>
      </dgm:spPr>
    </dgm:pt>
    <dgm:pt modelId="{B4E72083-475C-2248-8066-19D97072766C}" type="pres">
      <dgm:prSet presAssocID="{9049E38C-1BCE-3E48-8937-42E559331AEC}" presName="linearProcess" presStyleCnt="0"/>
      <dgm:spPr/>
    </dgm:pt>
    <dgm:pt modelId="{5A44BC5F-875F-544E-804F-1A5EDAB7691D}" type="pres">
      <dgm:prSet presAssocID="{1D122393-5F5B-6140-A79A-05712E658DE0}" presName="textNode" presStyleLbl="node1" presStyleIdx="0" presStyleCnt="3">
        <dgm:presLayoutVars>
          <dgm:bulletEnabled val="1"/>
        </dgm:presLayoutVars>
      </dgm:prSet>
      <dgm:spPr/>
    </dgm:pt>
    <dgm:pt modelId="{2ADA4044-F4AA-DB4B-91D8-ED300AF66307}" type="pres">
      <dgm:prSet presAssocID="{57BA3166-A7EF-9B4B-A4B6-4A9FB8D96D43}" presName="sibTrans" presStyleCnt="0"/>
      <dgm:spPr/>
    </dgm:pt>
    <dgm:pt modelId="{7D862BB5-021F-AD48-B0CA-A86B3ADE756D}" type="pres">
      <dgm:prSet presAssocID="{2C1335D1-EF92-0B4E-A804-2B00E13EEA0D}" presName="textNode" presStyleLbl="node1" presStyleIdx="1" presStyleCnt="3">
        <dgm:presLayoutVars>
          <dgm:bulletEnabled val="1"/>
        </dgm:presLayoutVars>
      </dgm:prSet>
      <dgm:spPr/>
    </dgm:pt>
    <dgm:pt modelId="{93A1997F-A6D7-7F40-AAE4-AC7931307B74}" type="pres">
      <dgm:prSet presAssocID="{04D768B2-13A5-9E48-840E-62F68C74A57D}" presName="sibTrans" presStyleCnt="0"/>
      <dgm:spPr/>
    </dgm:pt>
    <dgm:pt modelId="{7D3E56FA-76E7-9B45-B2B2-82E754DC4F3F}" type="pres">
      <dgm:prSet presAssocID="{BD7238CD-1FA6-DF42-BE76-4D13A2A91A8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3701E3F-E580-EC44-BCAC-65542E4A3D47}" srcId="{9049E38C-1BCE-3E48-8937-42E559331AEC}" destId="{BD7238CD-1FA6-DF42-BE76-4D13A2A91A88}" srcOrd="2" destOrd="0" parTransId="{3617843F-C611-C54B-8A08-FE9380F9DC72}" sibTransId="{F2FEC186-0F8D-5743-9680-5870B5734631}"/>
    <dgm:cxn modelId="{07F98D51-00DF-3B46-8239-1C19FDB75EE5}" type="presOf" srcId="{1D122393-5F5B-6140-A79A-05712E658DE0}" destId="{5A44BC5F-875F-544E-804F-1A5EDAB7691D}" srcOrd="0" destOrd="0" presId="urn:microsoft.com/office/officeart/2005/8/layout/hProcess9"/>
    <dgm:cxn modelId="{CC3BCB72-A3AB-4A4B-A805-4FABF78F1746}" type="presOf" srcId="{2C1335D1-EF92-0B4E-A804-2B00E13EEA0D}" destId="{7D862BB5-021F-AD48-B0CA-A86B3ADE756D}" srcOrd="0" destOrd="0" presId="urn:microsoft.com/office/officeart/2005/8/layout/hProcess9"/>
    <dgm:cxn modelId="{1EC83A88-680F-F842-B4CC-6990AC1346CF}" srcId="{9049E38C-1BCE-3E48-8937-42E559331AEC}" destId="{2C1335D1-EF92-0B4E-A804-2B00E13EEA0D}" srcOrd="1" destOrd="0" parTransId="{CBDD4A2C-53D5-344C-8F67-1B0D72ADB4E2}" sibTransId="{04D768B2-13A5-9E48-840E-62F68C74A57D}"/>
    <dgm:cxn modelId="{38B24091-4E24-8942-8767-1089F665A45B}" type="presOf" srcId="{9049E38C-1BCE-3E48-8937-42E559331AEC}" destId="{E0D64976-FF64-FA43-8503-E51AD3A9A38E}" srcOrd="0" destOrd="0" presId="urn:microsoft.com/office/officeart/2005/8/layout/hProcess9"/>
    <dgm:cxn modelId="{6061EC97-4B06-124C-8B4D-CCF7F1088E0B}" srcId="{9049E38C-1BCE-3E48-8937-42E559331AEC}" destId="{1D122393-5F5B-6140-A79A-05712E658DE0}" srcOrd="0" destOrd="0" parTransId="{7F8BB093-8A34-D84E-94D0-B663041B1490}" sibTransId="{57BA3166-A7EF-9B4B-A4B6-4A9FB8D96D43}"/>
    <dgm:cxn modelId="{C90F17AB-DF0E-8742-89BA-AA83F9C70FCA}" type="presOf" srcId="{BD7238CD-1FA6-DF42-BE76-4D13A2A91A88}" destId="{7D3E56FA-76E7-9B45-B2B2-82E754DC4F3F}" srcOrd="0" destOrd="0" presId="urn:microsoft.com/office/officeart/2005/8/layout/hProcess9"/>
    <dgm:cxn modelId="{3F79DF2D-4D2E-034B-AD30-F876AB9D4B8A}" type="presParOf" srcId="{E0D64976-FF64-FA43-8503-E51AD3A9A38E}" destId="{30717960-5818-244C-87D2-0DC827B69DE9}" srcOrd="0" destOrd="0" presId="urn:microsoft.com/office/officeart/2005/8/layout/hProcess9"/>
    <dgm:cxn modelId="{14DF5F56-864C-BF4A-AD5A-CA4410453D77}" type="presParOf" srcId="{E0D64976-FF64-FA43-8503-E51AD3A9A38E}" destId="{B4E72083-475C-2248-8066-19D97072766C}" srcOrd="1" destOrd="0" presId="urn:microsoft.com/office/officeart/2005/8/layout/hProcess9"/>
    <dgm:cxn modelId="{E8A0C788-F303-E34B-8DD9-3AE95115AD6E}" type="presParOf" srcId="{B4E72083-475C-2248-8066-19D97072766C}" destId="{5A44BC5F-875F-544E-804F-1A5EDAB7691D}" srcOrd="0" destOrd="0" presId="urn:microsoft.com/office/officeart/2005/8/layout/hProcess9"/>
    <dgm:cxn modelId="{074BD87B-A147-4A4F-B855-25A17839A7C3}" type="presParOf" srcId="{B4E72083-475C-2248-8066-19D97072766C}" destId="{2ADA4044-F4AA-DB4B-91D8-ED300AF66307}" srcOrd="1" destOrd="0" presId="urn:microsoft.com/office/officeart/2005/8/layout/hProcess9"/>
    <dgm:cxn modelId="{2CA24837-7179-6243-9B07-4F902B2C81F3}" type="presParOf" srcId="{B4E72083-475C-2248-8066-19D97072766C}" destId="{7D862BB5-021F-AD48-B0CA-A86B3ADE756D}" srcOrd="2" destOrd="0" presId="urn:microsoft.com/office/officeart/2005/8/layout/hProcess9"/>
    <dgm:cxn modelId="{104493B8-0CE2-E646-AA6B-48AA60EC2397}" type="presParOf" srcId="{B4E72083-475C-2248-8066-19D97072766C}" destId="{93A1997F-A6D7-7F40-AAE4-AC7931307B74}" srcOrd="3" destOrd="0" presId="urn:microsoft.com/office/officeart/2005/8/layout/hProcess9"/>
    <dgm:cxn modelId="{9392C8FD-6A94-844F-9181-21287CEB4139}" type="presParOf" srcId="{B4E72083-475C-2248-8066-19D97072766C}" destId="{7D3E56FA-76E7-9B45-B2B2-82E754DC4F3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FC825-BEE1-E74F-950A-D3FD754233B4}">
      <dsp:nvSpPr>
        <dsp:cNvPr id="0" name=""/>
        <dsp:cNvSpPr/>
      </dsp:nvSpPr>
      <dsp:spPr>
        <a:xfrm>
          <a:off x="777" y="0"/>
          <a:ext cx="3146994" cy="3581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Data Privacy: who controls your data and what should they do?</a:t>
          </a:r>
          <a:endParaRPr lang="en-US" sz="2600" kern="1200" dirty="0"/>
        </a:p>
      </dsp:txBody>
      <dsp:txXfrm>
        <a:off x="777" y="1432559"/>
        <a:ext cx="3146994" cy="2148840"/>
      </dsp:txXfrm>
    </dsp:sp>
    <dsp:sp modelId="{4585B558-BF94-8144-BF9D-EA3274D20CD3}">
      <dsp:nvSpPr>
        <dsp:cNvPr id="0" name=""/>
        <dsp:cNvSpPr/>
      </dsp:nvSpPr>
      <dsp:spPr>
        <a:xfrm>
          <a:off x="777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77" y="0"/>
        <a:ext cx="3146994" cy="1432560"/>
      </dsp:txXfrm>
    </dsp:sp>
    <dsp:sp modelId="{9A006D59-C0EB-C84B-9DA1-43898E58B446}">
      <dsp:nvSpPr>
        <dsp:cNvPr id="0" name=""/>
        <dsp:cNvSpPr/>
      </dsp:nvSpPr>
      <dsp:spPr>
        <a:xfrm>
          <a:off x="3399530" y="0"/>
          <a:ext cx="3146994" cy="3581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Using machine learning to protect privacy: a showcase</a:t>
          </a:r>
          <a:endParaRPr lang="en-US" sz="2600" kern="1200" dirty="0"/>
        </a:p>
      </dsp:txBody>
      <dsp:txXfrm>
        <a:off x="3399530" y="1432559"/>
        <a:ext cx="3146994" cy="2148840"/>
      </dsp:txXfrm>
    </dsp:sp>
    <dsp:sp modelId="{B78E9EA7-B1FC-9246-AF63-528B93D8C523}">
      <dsp:nvSpPr>
        <dsp:cNvPr id="0" name=""/>
        <dsp:cNvSpPr/>
      </dsp:nvSpPr>
      <dsp:spPr>
        <a:xfrm>
          <a:off x="3399530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399530" y="0"/>
        <a:ext cx="3146994" cy="1432560"/>
      </dsp:txXfrm>
    </dsp:sp>
    <dsp:sp modelId="{40DB9661-88B7-604A-83DF-A8BEF83812F4}">
      <dsp:nvSpPr>
        <dsp:cNvPr id="0" name=""/>
        <dsp:cNvSpPr/>
      </dsp:nvSpPr>
      <dsp:spPr>
        <a:xfrm>
          <a:off x="6798284" y="0"/>
          <a:ext cx="3146994" cy="3581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baseline="0" noProof="0" dirty="0"/>
            <a:t>Remarks: data utilisation and data ethics</a:t>
          </a:r>
          <a:endParaRPr lang="en-GB" sz="2600" kern="1200" noProof="0" dirty="0"/>
        </a:p>
      </dsp:txBody>
      <dsp:txXfrm>
        <a:off x="6798284" y="1432559"/>
        <a:ext cx="3146994" cy="2148840"/>
      </dsp:txXfrm>
    </dsp:sp>
    <dsp:sp modelId="{4BA57298-E434-5F46-86A6-294B5DF4C57A}">
      <dsp:nvSpPr>
        <dsp:cNvPr id="0" name=""/>
        <dsp:cNvSpPr/>
      </dsp:nvSpPr>
      <dsp:spPr>
        <a:xfrm>
          <a:off x="6798284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798284" y="0"/>
        <a:ext cx="3146994" cy="1432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C4666-9028-3D42-B4B6-35F7C4AB6A0B}">
      <dsp:nvSpPr>
        <dsp:cNvPr id="0" name=""/>
        <dsp:cNvSpPr/>
      </dsp:nvSpPr>
      <dsp:spPr>
        <a:xfrm>
          <a:off x="48" y="45313"/>
          <a:ext cx="4647644" cy="9183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To make their data free from privacy disclosure risks</a:t>
          </a:r>
          <a:endParaRPr lang="en-US" sz="2100" kern="1200"/>
        </a:p>
      </dsp:txBody>
      <dsp:txXfrm>
        <a:off x="48" y="45313"/>
        <a:ext cx="4647644" cy="918364"/>
      </dsp:txXfrm>
    </dsp:sp>
    <dsp:sp modelId="{A8B1BE8E-8687-1C48-B5B5-6B365CC8B59B}">
      <dsp:nvSpPr>
        <dsp:cNvPr id="0" name=""/>
        <dsp:cNvSpPr/>
      </dsp:nvSpPr>
      <dsp:spPr>
        <a:xfrm>
          <a:off x="48" y="963678"/>
          <a:ext cx="4647644" cy="25724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Article 23 of GDPR states: “the controller shall implement appropriate technical … measures in an effective way in order to meet the requirements of this Regulation and protect the rights of data subjects.” </a:t>
          </a:r>
          <a:endParaRPr lang="en-US" sz="2100" kern="1200" dirty="0"/>
        </a:p>
      </dsp:txBody>
      <dsp:txXfrm>
        <a:off x="48" y="963678"/>
        <a:ext cx="4647644" cy="2572408"/>
      </dsp:txXfrm>
    </dsp:sp>
    <dsp:sp modelId="{C324F3B0-6FED-474E-84CD-327F723142A1}">
      <dsp:nvSpPr>
        <dsp:cNvPr id="0" name=""/>
        <dsp:cNvSpPr/>
      </dsp:nvSpPr>
      <dsp:spPr>
        <a:xfrm>
          <a:off x="5298363" y="45313"/>
          <a:ext cx="4647644" cy="9183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To make their data remaining analysable</a:t>
          </a:r>
          <a:endParaRPr lang="en-US" sz="2100" kern="1200"/>
        </a:p>
      </dsp:txBody>
      <dsp:txXfrm>
        <a:off x="5298363" y="45313"/>
        <a:ext cx="4647644" cy="918364"/>
      </dsp:txXfrm>
    </dsp:sp>
    <dsp:sp modelId="{EEE7D80C-ADF9-7E49-8809-EA3E31AD139D}">
      <dsp:nvSpPr>
        <dsp:cNvPr id="0" name=""/>
        <dsp:cNvSpPr/>
      </dsp:nvSpPr>
      <dsp:spPr>
        <a:xfrm>
          <a:off x="5298363" y="963678"/>
          <a:ext cx="4647644" cy="257240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No matter what privacy-protection techniques they use on the data, the final data must present the same properties as the original data.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Enough variables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Enough cases</a:t>
          </a:r>
          <a:endParaRPr lang="en-US" sz="2100" kern="1200"/>
        </a:p>
      </dsp:txBody>
      <dsp:txXfrm>
        <a:off x="5298363" y="963678"/>
        <a:ext cx="4647644" cy="257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519D-990A-9C41-A0A7-AAE6A46DEA12}">
      <dsp:nvSpPr>
        <dsp:cNvPr id="0" name=""/>
        <dsp:cNvSpPr/>
      </dsp:nvSpPr>
      <dsp:spPr>
        <a:xfrm rot="2563403">
          <a:off x="1689653" y="2844475"/>
          <a:ext cx="613144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3144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A1EF-252B-0B46-B0BC-2FD544136200}">
      <dsp:nvSpPr>
        <dsp:cNvPr id="0" name=""/>
        <dsp:cNvSpPr/>
      </dsp:nvSpPr>
      <dsp:spPr>
        <a:xfrm>
          <a:off x="1771006" y="2003835"/>
          <a:ext cx="682351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82351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E8C73-702F-6249-9410-5DF0A5FA5C7B}">
      <dsp:nvSpPr>
        <dsp:cNvPr id="0" name=""/>
        <dsp:cNvSpPr/>
      </dsp:nvSpPr>
      <dsp:spPr>
        <a:xfrm rot="19036597">
          <a:off x="1689653" y="1163195"/>
          <a:ext cx="613144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3144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1086-D575-F645-B3E0-26AF55BDFF5B}">
      <dsp:nvSpPr>
        <dsp:cNvPr id="0" name=""/>
        <dsp:cNvSpPr/>
      </dsp:nvSpPr>
      <dsp:spPr>
        <a:xfrm>
          <a:off x="107367" y="1056601"/>
          <a:ext cx="1957221" cy="1957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88A96-0DAE-FA41-BEFA-58BA5A141B35}">
      <dsp:nvSpPr>
        <dsp:cNvPr id="0" name=""/>
        <dsp:cNvSpPr/>
      </dsp:nvSpPr>
      <dsp:spPr>
        <a:xfrm>
          <a:off x="2065633" y="1039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</a:t>
          </a:r>
        </a:p>
      </dsp:txBody>
      <dsp:txXfrm>
        <a:off x="2237610" y="173016"/>
        <a:ext cx="830379" cy="830379"/>
      </dsp:txXfrm>
    </dsp:sp>
    <dsp:sp modelId="{985C7F72-AF73-824F-AB74-48677DF57F9C}">
      <dsp:nvSpPr>
        <dsp:cNvPr id="0" name=""/>
        <dsp:cNvSpPr/>
      </dsp:nvSpPr>
      <dsp:spPr>
        <a:xfrm>
          <a:off x="3357400" y="1039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Objectives</a:t>
          </a:r>
        </a:p>
      </dsp:txBody>
      <dsp:txXfrm>
        <a:off x="3357400" y="1039"/>
        <a:ext cx="1761499" cy="1174333"/>
      </dsp:txXfrm>
    </dsp:sp>
    <dsp:sp modelId="{7020A6C7-F040-CE42-8945-8503D661046D}">
      <dsp:nvSpPr>
        <dsp:cNvPr id="0" name=""/>
        <dsp:cNvSpPr/>
      </dsp:nvSpPr>
      <dsp:spPr>
        <a:xfrm>
          <a:off x="2453357" y="1448045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Policy</a:t>
          </a:r>
        </a:p>
      </dsp:txBody>
      <dsp:txXfrm>
        <a:off x="2625334" y="1620022"/>
        <a:ext cx="830379" cy="830379"/>
      </dsp:txXfrm>
    </dsp:sp>
    <dsp:sp modelId="{5AC28C89-2103-7B40-8DA2-89A0F070E68A}">
      <dsp:nvSpPr>
        <dsp:cNvPr id="0" name=""/>
        <dsp:cNvSpPr/>
      </dsp:nvSpPr>
      <dsp:spPr>
        <a:xfrm>
          <a:off x="3745124" y="1448045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IF (environment):	DO (action)</a:t>
          </a:r>
        </a:p>
      </dsp:txBody>
      <dsp:txXfrm>
        <a:off x="3745124" y="1448045"/>
        <a:ext cx="1761499" cy="1174333"/>
      </dsp:txXfrm>
    </dsp:sp>
    <dsp:sp modelId="{53B7E43B-9029-724F-AA27-EBB946450A2A}">
      <dsp:nvSpPr>
        <dsp:cNvPr id="0" name=""/>
        <dsp:cNvSpPr/>
      </dsp:nvSpPr>
      <dsp:spPr>
        <a:xfrm>
          <a:off x="2065633" y="2895052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Rewards</a:t>
          </a:r>
        </a:p>
      </dsp:txBody>
      <dsp:txXfrm>
        <a:off x="2237610" y="3067029"/>
        <a:ext cx="830379" cy="830379"/>
      </dsp:txXfrm>
    </dsp:sp>
    <dsp:sp modelId="{367F5E95-D4BF-BC45-9E73-3E1B4C4E6A89}">
      <dsp:nvSpPr>
        <dsp:cNvPr id="0" name=""/>
        <dsp:cNvSpPr/>
      </dsp:nvSpPr>
      <dsp:spPr>
        <a:xfrm>
          <a:off x="3357400" y="2895052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IF (action):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400" kern="1200" dirty="0"/>
            <a:t>	DO (giving rewards)</a:t>
          </a:r>
        </a:p>
      </dsp:txBody>
      <dsp:txXfrm>
        <a:off x="3357400" y="2895052"/>
        <a:ext cx="1761499" cy="1174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F519D-990A-9C41-A0A7-AAE6A46DEA12}">
      <dsp:nvSpPr>
        <dsp:cNvPr id="0" name=""/>
        <dsp:cNvSpPr/>
      </dsp:nvSpPr>
      <dsp:spPr>
        <a:xfrm rot="2563403">
          <a:off x="1689653" y="2844475"/>
          <a:ext cx="613144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3144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A1EF-252B-0B46-B0BC-2FD544136200}">
      <dsp:nvSpPr>
        <dsp:cNvPr id="0" name=""/>
        <dsp:cNvSpPr/>
      </dsp:nvSpPr>
      <dsp:spPr>
        <a:xfrm>
          <a:off x="1771006" y="2003835"/>
          <a:ext cx="682351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82351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E8C73-702F-6249-9410-5DF0A5FA5C7B}">
      <dsp:nvSpPr>
        <dsp:cNvPr id="0" name=""/>
        <dsp:cNvSpPr/>
      </dsp:nvSpPr>
      <dsp:spPr>
        <a:xfrm rot="19036597">
          <a:off x="1689653" y="1163195"/>
          <a:ext cx="613144" cy="62753"/>
        </a:xfrm>
        <a:custGeom>
          <a:avLst/>
          <a:gdLst/>
          <a:ahLst/>
          <a:cxnLst/>
          <a:rect l="0" t="0" r="0" b="0"/>
          <a:pathLst>
            <a:path>
              <a:moveTo>
                <a:pt x="0" y="31376"/>
              </a:moveTo>
              <a:lnTo>
                <a:pt x="613144" y="3137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1086-D575-F645-B3E0-26AF55BDFF5B}">
      <dsp:nvSpPr>
        <dsp:cNvPr id="0" name=""/>
        <dsp:cNvSpPr/>
      </dsp:nvSpPr>
      <dsp:spPr>
        <a:xfrm>
          <a:off x="107367" y="1056601"/>
          <a:ext cx="1957221" cy="1957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88A96-0DAE-FA41-BEFA-58BA5A141B35}">
      <dsp:nvSpPr>
        <dsp:cNvPr id="0" name=""/>
        <dsp:cNvSpPr/>
      </dsp:nvSpPr>
      <dsp:spPr>
        <a:xfrm>
          <a:off x="2065633" y="1039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Environment</a:t>
          </a:r>
        </a:p>
      </dsp:txBody>
      <dsp:txXfrm>
        <a:off x="2237610" y="173016"/>
        <a:ext cx="830379" cy="830379"/>
      </dsp:txXfrm>
    </dsp:sp>
    <dsp:sp modelId="{985C7F72-AF73-824F-AB74-48677DF57F9C}">
      <dsp:nvSpPr>
        <dsp:cNvPr id="0" name=""/>
        <dsp:cNvSpPr/>
      </dsp:nvSpPr>
      <dsp:spPr>
        <a:xfrm>
          <a:off x="3357400" y="1039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Minimise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Maximise utility</a:t>
          </a:r>
        </a:p>
      </dsp:txBody>
      <dsp:txXfrm>
        <a:off x="3357400" y="1039"/>
        <a:ext cx="1761499" cy="1174333"/>
      </dsp:txXfrm>
    </dsp:sp>
    <dsp:sp modelId="{7020A6C7-F040-CE42-8945-8503D661046D}">
      <dsp:nvSpPr>
        <dsp:cNvPr id="0" name=""/>
        <dsp:cNvSpPr/>
      </dsp:nvSpPr>
      <dsp:spPr>
        <a:xfrm>
          <a:off x="2453357" y="1448045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Policy</a:t>
          </a:r>
        </a:p>
      </dsp:txBody>
      <dsp:txXfrm>
        <a:off x="2625334" y="1620022"/>
        <a:ext cx="830379" cy="830379"/>
      </dsp:txXfrm>
    </dsp:sp>
    <dsp:sp modelId="{5AC28C89-2103-7B40-8DA2-89A0F070E68A}">
      <dsp:nvSpPr>
        <dsp:cNvPr id="0" name=""/>
        <dsp:cNvSpPr/>
      </dsp:nvSpPr>
      <dsp:spPr>
        <a:xfrm>
          <a:off x="3745124" y="1448045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Reproduction</a:t>
          </a:r>
        </a:p>
      </dsp:txBody>
      <dsp:txXfrm>
        <a:off x="3745124" y="1448045"/>
        <a:ext cx="1761499" cy="1174333"/>
      </dsp:txXfrm>
    </dsp:sp>
    <dsp:sp modelId="{53B7E43B-9029-724F-AA27-EBB946450A2A}">
      <dsp:nvSpPr>
        <dsp:cNvPr id="0" name=""/>
        <dsp:cNvSpPr/>
      </dsp:nvSpPr>
      <dsp:spPr>
        <a:xfrm>
          <a:off x="2065633" y="2895052"/>
          <a:ext cx="1174333" cy="1174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Rewards</a:t>
          </a:r>
        </a:p>
      </dsp:txBody>
      <dsp:txXfrm>
        <a:off x="2237610" y="3067029"/>
        <a:ext cx="830379" cy="830379"/>
      </dsp:txXfrm>
    </dsp:sp>
    <dsp:sp modelId="{367F5E95-D4BF-BC45-9E73-3E1B4C4E6A89}">
      <dsp:nvSpPr>
        <dsp:cNvPr id="0" name=""/>
        <dsp:cNvSpPr/>
      </dsp:nvSpPr>
      <dsp:spPr>
        <a:xfrm>
          <a:off x="3357400" y="2895052"/>
          <a:ext cx="1761499" cy="117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Gain chance of reproduction</a:t>
          </a:r>
        </a:p>
      </dsp:txBody>
      <dsp:txXfrm>
        <a:off x="3357400" y="2895052"/>
        <a:ext cx="1761499" cy="1174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D0FB8-028B-9840-87E4-AD6C83A4D978}">
      <dsp:nvSpPr>
        <dsp:cNvPr id="0" name=""/>
        <dsp:cNvSpPr/>
      </dsp:nvSpPr>
      <dsp:spPr>
        <a:xfrm>
          <a:off x="0" y="666529"/>
          <a:ext cx="4944139" cy="3090086"/>
        </a:xfrm>
        <a:prstGeom prst="swooshArrow">
          <a:avLst>
            <a:gd name="adj1" fmla="val 25000"/>
            <a:gd name="adj2" fmla="val 25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09C0-0079-9442-9FE7-7EDA1D095621}">
      <dsp:nvSpPr>
        <dsp:cNvPr id="0" name=""/>
        <dsp:cNvSpPr/>
      </dsp:nvSpPr>
      <dsp:spPr>
        <a:xfrm>
          <a:off x="627905" y="2799307"/>
          <a:ext cx="128547" cy="1285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00B6F-A5FE-1B40-8128-065F7BBF2313}">
      <dsp:nvSpPr>
        <dsp:cNvPr id="0" name=""/>
        <dsp:cNvSpPr/>
      </dsp:nvSpPr>
      <dsp:spPr>
        <a:xfrm>
          <a:off x="692179" y="2863580"/>
          <a:ext cx="1151984" cy="893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5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as inventory</a:t>
          </a:r>
        </a:p>
      </dsp:txBody>
      <dsp:txXfrm>
        <a:off x="692179" y="2863580"/>
        <a:ext cx="1151984" cy="893035"/>
      </dsp:txXfrm>
    </dsp:sp>
    <dsp:sp modelId="{9442FFC7-C8D8-6446-AEE2-F4D8B7DEB9E3}">
      <dsp:nvSpPr>
        <dsp:cNvPr id="0" name=""/>
        <dsp:cNvSpPr/>
      </dsp:nvSpPr>
      <dsp:spPr>
        <a:xfrm>
          <a:off x="1762585" y="1959421"/>
          <a:ext cx="232374" cy="232374"/>
        </a:xfrm>
        <a:prstGeom prst="ellipse">
          <a:avLst/>
        </a:prstGeom>
        <a:solidFill>
          <a:schemeClr val="accent6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A0E12-986A-A444-BF40-98D1277D21C9}">
      <dsp:nvSpPr>
        <dsp:cNvPr id="0" name=""/>
        <dsp:cNvSpPr/>
      </dsp:nvSpPr>
      <dsp:spPr>
        <a:xfrm>
          <a:off x="1878772" y="2075608"/>
          <a:ext cx="1186593" cy="1681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3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as tool</a:t>
          </a:r>
        </a:p>
      </dsp:txBody>
      <dsp:txXfrm>
        <a:off x="1878772" y="2075608"/>
        <a:ext cx="1186593" cy="1681007"/>
      </dsp:txXfrm>
    </dsp:sp>
    <dsp:sp modelId="{6CCED14C-4863-9E44-A768-0681FB46B377}">
      <dsp:nvSpPr>
        <dsp:cNvPr id="0" name=""/>
        <dsp:cNvSpPr/>
      </dsp:nvSpPr>
      <dsp:spPr>
        <a:xfrm>
          <a:off x="3127167" y="1448321"/>
          <a:ext cx="321369" cy="3213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A541B-44BA-C040-A917-273816AB35CD}">
      <dsp:nvSpPr>
        <dsp:cNvPr id="0" name=""/>
        <dsp:cNvSpPr/>
      </dsp:nvSpPr>
      <dsp:spPr>
        <a:xfrm>
          <a:off x="3287852" y="1609005"/>
          <a:ext cx="1186593" cy="214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8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as service</a:t>
          </a:r>
        </a:p>
      </dsp:txBody>
      <dsp:txXfrm>
        <a:off x="3287852" y="1609005"/>
        <a:ext cx="1186593" cy="214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17960-5818-244C-87D2-0DC827B69DE9}">
      <dsp:nvSpPr>
        <dsp:cNvPr id="0" name=""/>
        <dsp:cNvSpPr/>
      </dsp:nvSpPr>
      <dsp:spPr>
        <a:xfrm>
          <a:off x="720089" y="0"/>
          <a:ext cx="8161020" cy="2400300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4BC5F-875F-544E-804F-1A5EDAB7691D}">
      <dsp:nvSpPr>
        <dsp:cNvPr id="0" name=""/>
        <dsp:cNvSpPr/>
      </dsp:nvSpPr>
      <dsp:spPr>
        <a:xfrm>
          <a:off x="2571" y="720090"/>
          <a:ext cx="3056324" cy="960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as Inventory</a:t>
          </a:r>
        </a:p>
      </dsp:txBody>
      <dsp:txXfrm>
        <a:off x="49440" y="766959"/>
        <a:ext cx="2962586" cy="866382"/>
      </dsp:txXfrm>
    </dsp:sp>
    <dsp:sp modelId="{7D862BB5-021F-AD48-B0CA-A86B3ADE756D}">
      <dsp:nvSpPr>
        <dsp:cNvPr id="0" name=""/>
        <dsp:cNvSpPr/>
      </dsp:nvSpPr>
      <dsp:spPr>
        <a:xfrm>
          <a:off x="3272437" y="720090"/>
          <a:ext cx="3056324" cy="960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as tool</a:t>
          </a:r>
        </a:p>
      </dsp:txBody>
      <dsp:txXfrm>
        <a:off x="3319306" y="766959"/>
        <a:ext cx="2962586" cy="866382"/>
      </dsp:txXfrm>
    </dsp:sp>
    <dsp:sp modelId="{7D3E56FA-76E7-9B45-B2B2-82E754DC4F3F}">
      <dsp:nvSpPr>
        <dsp:cNvPr id="0" name=""/>
        <dsp:cNvSpPr/>
      </dsp:nvSpPr>
      <dsp:spPr>
        <a:xfrm>
          <a:off x="6542304" y="720090"/>
          <a:ext cx="3056324" cy="960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Data as service</a:t>
          </a:r>
        </a:p>
      </dsp:txBody>
      <dsp:txXfrm>
        <a:off x="6589173" y="766959"/>
        <a:ext cx="2962586" cy="866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B129-D29D-FC42-82BD-CC5EED6CCAD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537F-8301-E84D-B16E-86FA1384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9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agenda.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4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8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0537F-8301-E84D-B16E-86FA1384E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614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56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91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305372-73A4-AA47-8BAA-F5C4606804D2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89B6AE-AB46-E04F-9339-A563AAADB4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67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aticon.com/" TargetMode="Externa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E7A46-540C-FB41-806C-87961954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384477"/>
            <a:ext cx="4798243" cy="3732835"/>
          </a:xfrm>
        </p:spPr>
        <p:txBody>
          <a:bodyPr>
            <a:normAutofit/>
          </a:bodyPr>
          <a:lstStyle/>
          <a:p>
            <a:r>
              <a:rPr lang="en-US" sz="4800" b="1" cap="none" dirty="0"/>
              <a:t>Using Machine Learning to Generate GDPR Compliant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7465-DC70-4141-A660-2E17F1EA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Dr Rae Chen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Technology Consultant, PhD in Data Science</a:t>
            </a:r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6C01AD-F10A-5E4E-8BF5-FA3FE27EC75A}"/>
              </a:ext>
            </a:extLst>
          </p:cNvPr>
          <p:cNvGrpSpPr/>
          <p:nvPr/>
        </p:nvGrpSpPr>
        <p:grpSpPr>
          <a:xfrm>
            <a:off x="1950060" y="2230395"/>
            <a:ext cx="3368298" cy="2397209"/>
            <a:chOff x="1832955" y="2016617"/>
            <a:chExt cx="3368298" cy="2397209"/>
          </a:xfrm>
        </p:grpSpPr>
        <p:pic>
          <p:nvPicPr>
            <p:cNvPr id="24" name="Picture 23" descr="A picture containing people, drawing&#10;&#10;Description automatically generated">
              <a:extLst>
                <a:ext uri="{FF2B5EF4-FFF2-40B4-BE49-F238E27FC236}">
                  <a16:creationId xmlns:a16="http://schemas.microsoft.com/office/drawing/2014/main" id="{8D75C6F0-D20A-2A4F-8568-3CE10435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1317" y="2016617"/>
              <a:ext cx="2611574" cy="176318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141EA4-BA39-B64F-9674-46EFE256E574}"/>
                </a:ext>
              </a:extLst>
            </p:cNvPr>
            <p:cNvSpPr/>
            <p:nvPr/>
          </p:nvSpPr>
          <p:spPr>
            <a:xfrm>
              <a:off x="1832955" y="3890606"/>
              <a:ext cx="336829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“MAKE DATA MORE.”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1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62F-25A2-A74C-BE5E-5554F2FE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Finding the Hidden Trade-off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6EAE5-4890-49EC-B491-A49DA07E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Significantly reduced risk while preserving utility.</a:t>
            </a:r>
          </a:p>
          <a:p>
            <a:r>
              <a:rPr lang="en-US" dirty="0"/>
              <a:t>Outperform datasets protected by traditional methods</a:t>
            </a:r>
          </a:p>
          <a:p>
            <a:r>
              <a:rPr lang="en-US" dirty="0"/>
              <a:t>The paradox is not necessarily true.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F6CC20-14B0-4541-9F96-998614A3BBBB}"/>
              </a:ext>
            </a:extLst>
          </p:cNvPr>
          <p:cNvGrpSpPr/>
          <p:nvPr/>
        </p:nvGrpSpPr>
        <p:grpSpPr>
          <a:xfrm>
            <a:off x="5031467" y="881404"/>
            <a:ext cx="6517065" cy="4775151"/>
            <a:chOff x="1023561" y="825080"/>
            <a:chExt cx="6677085" cy="4892400"/>
          </a:xfrm>
        </p:grpSpPr>
        <p:pic>
          <p:nvPicPr>
            <p:cNvPr id="5" name="Content Placeholder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0F83A82D-90C4-D04B-9326-5262DE60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561" y="825080"/>
              <a:ext cx="6523201" cy="48924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16C095-C0D9-1F4C-AD9E-92C11746D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104" y="5039833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54ADD5-6998-2540-BAA2-14CBBC7C5A35}"/>
                </a:ext>
              </a:extLst>
            </p:cNvPr>
            <p:cNvSpPr txBox="1"/>
            <p:nvPr/>
          </p:nvSpPr>
          <p:spPr>
            <a:xfrm>
              <a:off x="6530133" y="5296746"/>
              <a:ext cx="1170513" cy="2616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900">
                  <a:solidFill>
                    <a:schemeClr val="accent2"/>
                  </a:solidFill>
                </a:rPr>
                <a:t>Utopian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1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64282-5F1B-F949-AA83-15188459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Remarks: Beyond GDPR</a:t>
            </a:r>
          </a:p>
        </p:txBody>
      </p:sp>
    </p:spTree>
    <p:extLst>
      <p:ext uri="{BB962C8B-B14F-4D97-AF65-F5344CB8AC3E}">
        <p14:creationId xmlns:p14="http://schemas.microsoft.com/office/powerpoint/2010/main" val="388105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C6CC-ACF5-DE4B-A1DE-FDF8B0A2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Utilisation Levels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FFE0-C248-C943-A836-58C0C376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GB" dirty="0"/>
              <a:t>Data as inventory</a:t>
            </a:r>
          </a:p>
          <a:p>
            <a:pPr lvl="1"/>
            <a:r>
              <a:rPr lang="en-GB" dirty="0"/>
              <a:t>Inactive</a:t>
            </a:r>
          </a:p>
          <a:p>
            <a:pPr lvl="1"/>
            <a:r>
              <a:rPr lang="en-GB" dirty="0"/>
              <a:t>It’s there but we don’t care</a:t>
            </a:r>
          </a:p>
          <a:p>
            <a:r>
              <a:rPr lang="en-GB" dirty="0"/>
              <a:t>Data as tool</a:t>
            </a:r>
          </a:p>
          <a:p>
            <a:pPr lvl="1"/>
            <a:r>
              <a:rPr lang="en-GB" dirty="0"/>
              <a:t>There is schema to collect/aggregate data.</a:t>
            </a:r>
          </a:p>
          <a:p>
            <a:pPr lvl="1"/>
            <a:r>
              <a:rPr lang="en-GB" dirty="0"/>
              <a:t>Analysable</a:t>
            </a:r>
          </a:p>
          <a:p>
            <a:r>
              <a:rPr lang="en-GB" dirty="0"/>
              <a:t>Data as service</a:t>
            </a:r>
          </a:p>
          <a:p>
            <a:pPr lvl="1"/>
            <a:r>
              <a:rPr lang="en-GB" dirty="0"/>
              <a:t>Data tells stories itself.</a:t>
            </a:r>
          </a:p>
          <a:p>
            <a:pPr lvl="1"/>
            <a:r>
              <a:rPr lang="en-GB" dirty="0"/>
              <a:t>Data (Business) Intelligence</a:t>
            </a:r>
          </a:p>
          <a:p>
            <a:pPr lvl="1"/>
            <a:r>
              <a:rPr lang="en-GB" dirty="0"/>
              <a:t>Profitable: AMAZON, GOOGLE, APPLE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D8C3510-C985-D644-B82C-2FA3B1673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090723"/>
              </p:ext>
            </p:extLst>
          </p:nvPr>
        </p:nvGraphicFramePr>
        <p:xfrm>
          <a:off x="6804837" y="1552353"/>
          <a:ext cx="4944139" cy="4423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9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DD3E-1A1E-A44B-8E13-79C1E457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Ethics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C79BB2-5289-6C43-91BB-DA5C24B3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73188"/>
              </p:ext>
            </p:extLst>
          </p:nvPr>
        </p:nvGraphicFramePr>
        <p:xfrm>
          <a:off x="1371600" y="2631558"/>
          <a:ext cx="9601200" cy="240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F7B2C-2C1F-6446-A8A5-F3AC74D9BBC7}"/>
              </a:ext>
            </a:extLst>
          </p:cNvPr>
          <p:cNvGrpSpPr/>
          <p:nvPr/>
        </p:nvGrpSpPr>
        <p:grpSpPr>
          <a:xfrm>
            <a:off x="4572000" y="1820825"/>
            <a:ext cx="6496493" cy="4351375"/>
            <a:chOff x="4572000" y="1475267"/>
            <a:chExt cx="6496493" cy="43513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B56C83-B308-704A-A73C-7AB5108425A2}"/>
                </a:ext>
              </a:extLst>
            </p:cNvPr>
            <p:cNvSpPr/>
            <p:nvPr/>
          </p:nvSpPr>
          <p:spPr>
            <a:xfrm>
              <a:off x="4572000" y="1475267"/>
              <a:ext cx="6496493" cy="43513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8E4E-06F7-8A4D-B2CF-A7EFD7ABAE78}"/>
                </a:ext>
              </a:extLst>
            </p:cNvPr>
            <p:cNvSpPr txBox="1"/>
            <p:nvPr/>
          </p:nvSpPr>
          <p:spPr>
            <a:xfrm>
              <a:off x="4651238" y="5291102"/>
              <a:ext cx="386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(Ideally) active privacy leakage 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46AEB-D0C9-D148-8E3C-9C845E8F6C76}"/>
                </a:ext>
              </a:extLst>
            </p:cNvPr>
            <p:cNvSpPr txBox="1"/>
            <p:nvPr/>
          </p:nvSpPr>
          <p:spPr>
            <a:xfrm>
              <a:off x="4667693" y="2175634"/>
              <a:ext cx="305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dirty="0"/>
                <a:t>Appropriate technical and organisational measures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A03BD-69CE-D548-9770-0B8CD7A0D59F}"/>
                </a:ext>
              </a:extLst>
            </p:cNvPr>
            <p:cNvSpPr txBox="1"/>
            <p:nvPr/>
          </p:nvSpPr>
          <p:spPr>
            <a:xfrm>
              <a:off x="7820246" y="2171700"/>
              <a:ext cx="3152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dirty="0"/>
                <a:t>Embedded in the framework of Data (Business) Intelligence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829572-477D-1D4E-A2EC-E2D499803CEC}"/>
              </a:ext>
            </a:extLst>
          </p:cNvPr>
          <p:cNvGrpSpPr/>
          <p:nvPr/>
        </p:nvGrpSpPr>
        <p:grpSpPr>
          <a:xfrm>
            <a:off x="4365107" y="731679"/>
            <a:ext cx="6910277" cy="914400"/>
            <a:chOff x="5281723" y="708327"/>
            <a:chExt cx="6910277" cy="914400"/>
          </a:xfrm>
        </p:grpSpPr>
        <p:pic>
          <p:nvPicPr>
            <p:cNvPr id="4" name="Graphic 3" descr="Question mark">
              <a:extLst>
                <a:ext uri="{FF2B5EF4-FFF2-40B4-BE49-F238E27FC236}">
                  <a16:creationId xmlns:a16="http://schemas.microsoft.com/office/drawing/2014/main" id="{97068FD8-E309-0D42-9DDA-9564379E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81723" y="708327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B00441-F08B-1546-81DB-264001FD6068}"/>
                </a:ext>
              </a:extLst>
            </p:cNvPr>
            <p:cNvSpPr txBox="1"/>
            <p:nvPr/>
          </p:nvSpPr>
          <p:spPr>
            <a:xfrm>
              <a:off x="5946251" y="731973"/>
              <a:ext cx="62457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 the technique/measure appropriate indeed?</a:t>
              </a:r>
            </a:p>
            <a:p>
              <a:r>
                <a:rPr lang="en-US" sz="2400" dirty="0"/>
                <a:t>Is the technique/measure intelligent enough?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5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8FA52-0658-424F-AF60-085073D6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/>
              <a:t>Thank you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D23EB5-1B95-B144-A971-3B49E73A18F5}"/>
              </a:ext>
            </a:extLst>
          </p:cNvPr>
          <p:cNvGrpSpPr/>
          <p:nvPr/>
        </p:nvGrpSpPr>
        <p:grpSpPr>
          <a:xfrm>
            <a:off x="712093" y="3750940"/>
            <a:ext cx="5959476" cy="1449670"/>
            <a:chOff x="1165600" y="3998435"/>
            <a:chExt cx="5934513" cy="14436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A416AF-A4F4-934C-84AD-4EA8497AB7D5}"/>
                </a:ext>
              </a:extLst>
            </p:cNvPr>
            <p:cNvSpPr txBox="1"/>
            <p:nvPr/>
          </p:nvSpPr>
          <p:spPr>
            <a:xfrm>
              <a:off x="1165600" y="4286403"/>
              <a:ext cx="1130181" cy="602918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LinkedIn: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Rae Chen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37D4B-E658-9141-9A53-43261BCAC9E1}"/>
                </a:ext>
              </a:extLst>
            </p:cNvPr>
            <p:cNvSpPr txBox="1"/>
            <p:nvPr/>
          </p:nvSpPr>
          <p:spPr>
            <a:xfrm>
              <a:off x="3933182" y="4286403"/>
              <a:ext cx="1578061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Personal Web: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C4B5C6-1127-A44C-B59C-3767D8A6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513" y="3998435"/>
              <a:ext cx="1443600" cy="1443600"/>
            </a:xfrm>
            <a:prstGeom prst="rect">
              <a:avLst/>
            </a:prstGeom>
          </p:spPr>
        </p:pic>
        <p:pic>
          <p:nvPicPr>
            <p:cNvPr id="17" name="Picture 16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C61BFC23-420C-0142-B548-55B192CC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4313" y="3998435"/>
              <a:ext cx="1443600" cy="1443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49949A-F4E0-6C44-A6FF-E732126B1ACE}"/>
              </a:ext>
            </a:extLst>
          </p:cNvPr>
          <p:cNvGrpSpPr/>
          <p:nvPr/>
        </p:nvGrpSpPr>
        <p:grpSpPr>
          <a:xfrm>
            <a:off x="1847028" y="1320384"/>
            <a:ext cx="4021418" cy="1187631"/>
            <a:chOff x="720399" y="407632"/>
            <a:chExt cx="4021418" cy="1187631"/>
          </a:xfrm>
        </p:grpSpPr>
        <p:pic>
          <p:nvPicPr>
            <p:cNvPr id="36" name="Picture 35" descr="A picture containing people, drawing&#10;&#10;Description automatically generated">
              <a:extLst>
                <a:ext uri="{FF2B5EF4-FFF2-40B4-BE49-F238E27FC236}">
                  <a16:creationId xmlns:a16="http://schemas.microsoft.com/office/drawing/2014/main" id="{A5EFB7E0-B113-A842-9A3D-2F42EF442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399" y="407632"/>
              <a:ext cx="1760611" cy="118763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96F926-6C12-5B47-88B7-8414A22D56D3}"/>
                </a:ext>
              </a:extLst>
            </p:cNvPr>
            <p:cNvSpPr txBox="1"/>
            <p:nvPr/>
          </p:nvSpPr>
          <p:spPr>
            <a:xfrm>
              <a:off x="2424842" y="1167240"/>
              <a:ext cx="217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“MAKE DATA MORE.”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919DB4-4BB3-4845-8C0F-9370279F36F7}"/>
                </a:ext>
              </a:extLst>
            </p:cNvPr>
            <p:cNvCxnSpPr>
              <a:cxnSpLocks/>
            </p:cNvCxnSpPr>
            <p:nvPr/>
          </p:nvCxnSpPr>
          <p:spPr>
            <a:xfrm>
              <a:off x="2573382" y="1469473"/>
              <a:ext cx="216843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9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21B2D-8395-CE41-B93F-1FBB0EA1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Today’s Agenda</a:t>
            </a:r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4CD086-346C-BB48-A993-C90519515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9557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07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B5EF-BA04-3448-B5D3-0243C318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ABDA38-1063-4142-B18C-842832B25C2B}"/>
              </a:ext>
            </a:extLst>
          </p:cNvPr>
          <p:cNvGrpSpPr/>
          <p:nvPr/>
        </p:nvGrpSpPr>
        <p:grpSpPr>
          <a:xfrm>
            <a:off x="2107754" y="2443848"/>
            <a:ext cx="3934149" cy="1063566"/>
            <a:chOff x="2107754" y="2443848"/>
            <a:chExt cx="3934149" cy="10635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CF2EDC-7DC0-204E-9E2F-8F3A8445825D}"/>
                </a:ext>
              </a:extLst>
            </p:cNvPr>
            <p:cNvCxnSpPr>
              <a:cxnSpLocks/>
              <a:stCxn id="13" idx="6"/>
              <a:endCxn id="30" idx="2"/>
            </p:cNvCxnSpPr>
            <p:nvPr/>
          </p:nvCxnSpPr>
          <p:spPr>
            <a:xfrm>
              <a:off x="3084554" y="2443848"/>
              <a:ext cx="2957349" cy="8413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F26EDA1-87D1-954F-A6C2-E7BC28BF24E7}"/>
                </a:ext>
              </a:extLst>
            </p:cNvPr>
            <p:cNvCxnSpPr>
              <a:cxnSpLocks/>
              <a:stCxn id="15" idx="5"/>
              <a:endCxn id="30" idx="2"/>
            </p:cNvCxnSpPr>
            <p:nvPr/>
          </p:nvCxnSpPr>
          <p:spPr>
            <a:xfrm>
              <a:off x="3373527" y="3175265"/>
              <a:ext cx="2668376" cy="10995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DB1A3C6-D5D5-6A49-863A-767FC5B7B309}"/>
                </a:ext>
              </a:extLst>
            </p:cNvPr>
            <p:cNvCxnSpPr>
              <a:cxnSpLocks/>
              <a:stCxn id="14" idx="6"/>
              <a:endCxn id="30" idx="2"/>
            </p:cNvCxnSpPr>
            <p:nvPr/>
          </p:nvCxnSpPr>
          <p:spPr>
            <a:xfrm flipV="1">
              <a:off x="2421038" y="3285215"/>
              <a:ext cx="3620865" cy="22219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BCDB339-13CE-1943-B875-7BDC612CE15B}"/>
                </a:ext>
              </a:extLst>
            </p:cNvPr>
            <p:cNvCxnSpPr>
              <a:cxnSpLocks/>
              <a:stCxn id="9" idx="6"/>
              <a:endCxn id="30" idx="2"/>
            </p:cNvCxnSpPr>
            <p:nvPr/>
          </p:nvCxnSpPr>
          <p:spPr>
            <a:xfrm>
              <a:off x="2107754" y="2991114"/>
              <a:ext cx="3934149" cy="29410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DECDD9-300E-9145-A876-C3022FC44552}"/>
              </a:ext>
            </a:extLst>
          </p:cNvPr>
          <p:cNvGrpSpPr/>
          <p:nvPr/>
        </p:nvGrpSpPr>
        <p:grpSpPr>
          <a:xfrm>
            <a:off x="1036320" y="1546428"/>
            <a:ext cx="10916962" cy="4299392"/>
            <a:chOff x="1219200" y="1533366"/>
            <a:chExt cx="10916962" cy="42993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F353DE-17B0-4A44-96A3-FF08E23EEB9E}"/>
                </a:ext>
              </a:extLst>
            </p:cNvPr>
            <p:cNvGrpSpPr/>
            <p:nvPr/>
          </p:nvGrpSpPr>
          <p:grpSpPr>
            <a:xfrm>
              <a:off x="1219200" y="1533366"/>
              <a:ext cx="10590773" cy="4299392"/>
              <a:chOff x="1219200" y="1533366"/>
              <a:chExt cx="10590773" cy="429939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84120B-E2DD-AF4B-9679-AF98DAB19EDB}"/>
                  </a:ext>
                </a:extLst>
              </p:cNvPr>
              <p:cNvSpPr txBox="1"/>
              <p:nvPr/>
            </p:nvSpPr>
            <p:spPr>
              <a:xfrm>
                <a:off x="2271470" y="5461653"/>
                <a:ext cx="154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Subjects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0A325E9-DA61-6E4F-88A7-31F855954EAF}"/>
                  </a:ext>
                </a:extLst>
              </p:cNvPr>
              <p:cNvGrpSpPr/>
              <p:nvPr/>
            </p:nvGrpSpPr>
            <p:grpSpPr>
              <a:xfrm>
                <a:off x="4510570" y="1533366"/>
                <a:ext cx="3341545" cy="3258461"/>
                <a:chOff x="4191378" y="1298097"/>
                <a:chExt cx="3341545" cy="325846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6F8827-9495-0741-A700-8B8A35A354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79591" y="1582977"/>
                  <a:ext cx="720000" cy="72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0D4BAD-193E-2E40-A9D6-DCF91B140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76392" y="2345863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DB454EE-3CDA-F240-8A13-71EEA3B75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93080" y="3842064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3597517-B54F-314E-910D-013112C5E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60471" y="3759921"/>
                  <a:ext cx="324000" cy="324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7669451-6702-FD47-A47C-5CA19875ED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483" y="1616674"/>
                  <a:ext cx="432000" cy="43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21C1EC-1862-EB48-8C36-BB182D648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10603" y="4376558"/>
                  <a:ext cx="180000" cy="180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8B83A2F-5A31-3644-AB16-65E4327B0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05591" y="2802884"/>
                  <a:ext cx="468000" cy="468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2EE5FA-BB96-8D40-9AA7-30E368978649}"/>
                    </a:ext>
                  </a:extLst>
                </p:cNvPr>
                <p:cNvSpPr txBox="1"/>
                <p:nvPr/>
              </p:nvSpPr>
              <p:spPr>
                <a:xfrm>
                  <a:off x="5692365" y="1298097"/>
                  <a:ext cx="843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2"/>
                      </a:solidFill>
                    </a:rPr>
                    <a:t>Google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E0F7C80-081B-F843-BFB2-0EB8F00BFA31}"/>
                    </a:ext>
                  </a:extLst>
                </p:cNvPr>
                <p:cNvSpPr txBox="1"/>
                <p:nvPr/>
              </p:nvSpPr>
              <p:spPr>
                <a:xfrm>
                  <a:off x="6561783" y="2063439"/>
                  <a:ext cx="971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2"/>
                      </a:solidFill>
                    </a:rPr>
                    <a:t>Facebook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FABF6F9-3FC4-9348-BF6C-4B2A4D4FFAFB}"/>
                    </a:ext>
                  </a:extLst>
                </p:cNvPr>
                <p:cNvSpPr txBox="1"/>
                <p:nvPr/>
              </p:nvSpPr>
              <p:spPr>
                <a:xfrm>
                  <a:off x="4211355" y="4096743"/>
                  <a:ext cx="22430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2"/>
                      </a:solidFill>
                    </a:rPr>
                    <a:t>Recruitment company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6C90643-F43E-7C4A-A701-95B130350D8A}"/>
                    </a:ext>
                  </a:extLst>
                </p:cNvPr>
                <p:cNvSpPr txBox="1"/>
                <p:nvPr/>
              </p:nvSpPr>
              <p:spPr>
                <a:xfrm>
                  <a:off x="5376005" y="3339581"/>
                  <a:ext cx="14758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2"/>
                      </a:solidFill>
                    </a:rPr>
                    <a:t>Statistics Office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4C6DD32-FAEB-734A-BDFB-A182F1FE33E4}"/>
                    </a:ext>
                  </a:extLst>
                </p:cNvPr>
                <p:cNvSpPr txBox="1"/>
                <p:nvPr/>
              </p:nvSpPr>
              <p:spPr>
                <a:xfrm>
                  <a:off x="4191378" y="2038597"/>
                  <a:ext cx="15618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2"/>
                      </a:solidFill>
                    </a:rPr>
                    <a:t> a social scientist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30E13-4330-B448-AF32-C8C9FB21283C}"/>
                  </a:ext>
                </a:extLst>
              </p:cNvPr>
              <p:cNvSpPr txBox="1"/>
              <p:nvPr/>
            </p:nvSpPr>
            <p:spPr>
              <a:xfrm>
                <a:off x="5627928" y="5461653"/>
                <a:ext cx="1755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Controllers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7384AE-F68F-D94F-9832-43225F1D1E2F}"/>
                  </a:ext>
                </a:extLst>
              </p:cNvPr>
              <p:cNvSpPr txBox="1"/>
              <p:nvPr/>
            </p:nvSpPr>
            <p:spPr>
              <a:xfrm>
                <a:off x="9279296" y="5463426"/>
                <a:ext cx="1773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Processors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E8A315C-A3BE-7249-AFD2-276398B8E26C}"/>
                  </a:ext>
                </a:extLst>
              </p:cNvPr>
              <p:cNvGrpSpPr/>
              <p:nvPr/>
            </p:nvGrpSpPr>
            <p:grpSpPr>
              <a:xfrm>
                <a:off x="8716826" y="1712237"/>
                <a:ext cx="3093147" cy="3021485"/>
                <a:chOff x="8635276" y="1729565"/>
                <a:chExt cx="3093147" cy="3021485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F1F33A-68E5-E946-B2A1-280780F34202}"/>
                    </a:ext>
                  </a:extLst>
                </p:cNvPr>
                <p:cNvGrpSpPr/>
                <p:nvPr/>
              </p:nvGrpSpPr>
              <p:grpSpPr>
                <a:xfrm>
                  <a:off x="8635276" y="1729565"/>
                  <a:ext cx="3093147" cy="2657217"/>
                  <a:chOff x="8815318" y="1507918"/>
                  <a:chExt cx="3093147" cy="265721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1DFAE39-BF61-A84C-BFE5-3C304FEFB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447174" y="2140086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32F4900-0CD2-6843-95FC-7914D9CB91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59174" y="3072813"/>
                    <a:ext cx="468000" cy="468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DE9CBC8C-C0D2-F74D-A8D3-7B6294359D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63380" y="1807306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CBC70C6-F05A-2549-B907-D04398BA5B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87176" y="2368210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AA8190CD-0185-AA41-8F21-4AA0ED00C1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56154" y="3985135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9E1DA303-4B71-FC43-B22B-FB2455264C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2800" y="2492759"/>
                    <a:ext cx="376210" cy="37621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F7CF05D-9632-BA4E-A061-0C6289ABDC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974" y="3135079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EC777FC-40DF-F04D-901C-66B7BED94C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2800" y="3718932"/>
                    <a:ext cx="180000" cy="180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602C82B-32B5-6D49-A149-036BC1C70B0F}"/>
                      </a:ext>
                    </a:extLst>
                  </p:cNvPr>
                  <p:cNvSpPr txBox="1"/>
                  <p:nvPr/>
                </p:nvSpPr>
                <p:spPr>
                  <a:xfrm>
                    <a:off x="9627174" y="1507918"/>
                    <a:ext cx="19512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A Statistics student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031CDE4-A73D-1A4D-BECA-479B75B9164E}"/>
                      </a:ext>
                    </a:extLst>
                  </p:cNvPr>
                  <p:cNvSpPr txBox="1"/>
                  <p:nvPr/>
                </p:nvSpPr>
                <p:spPr>
                  <a:xfrm>
                    <a:off x="8815318" y="2765036"/>
                    <a:ext cx="12150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Google Ads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8F42015F-A2E0-854E-8271-3D589D7A1EC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6674" y="3424369"/>
                    <a:ext cx="17017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A marketing analyst</a:t>
                    </a:r>
                  </a:p>
                </p:txBody>
              </p:sp>
            </p:grp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B8BD76D-11BE-1D48-AACE-B4BC88428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14442" y="457105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CE3012A-B20E-3143-AAFB-65F82232A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8968" y="448105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BD1391E-B145-AC44-9F96-399013C39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13132" y="4367886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7407E99-D2CA-4C43-9ACC-B247CD0F4970}"/>
                  </a:ext>
                </a:extLst>
              </p:cNvPr>
              <p:cNvGrpSpPr/>
              <p:nvPr/>
            </p:nvGrpSpPr>
            <p:grpSpPr>
              <a:xfrm>
                <a:off x="1219200" y="1891565"/>
                <a:ext cx="2962392" cy="2656383"/>
                <a:chOff x="913922" y="1912830"/>
                <a:chExt cx="2962392" cy="265638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9217F4A-F87A-1840-948C-FAC19F4DB62F}"/>
                    </a:ext>
                  </a:extLst>
                </p:cNvPr>
                <p:cNvGrpSpPr/>
                <p:nvPr/>
              </p:nvGrpSpPr>
              <p:grpSpPr>
                <a:xfrm>
                  <a:off x="1347106" y="2049185"/>
                  <a:ext cx="2529208" cy="2520028"/>
                  <a:chOff x="1455611" y="2108500"/>
                  <a:chExt cx="2529208" cy="2520028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6091568-A809-BB40-A411-DDE160DA5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5611" y="2302843"/>
                    <a:ext cx="540000" cy="54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649BCC1-A477-8F48-9268-98C932CC28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04819" y="3809318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4FD8917-E09A-684F-A844-49D3C604DC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3861" y="2968632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609F89C-A11B-F14F-9D56-E325A32717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7145" y="2601366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1343C5E-C675-FE45-9CE1-9DC762B9E1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7378" y="3943415"/>
                    <a:ext cx="360000" cy="36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CA68FE8-9278-764E-BADB-D1B9FB0AE8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08603" y="4448528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712E8BE-02D9-2D4D-8516-71BCCA218D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90661" y="2421366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2A1D9D9-A039-4A48-8CDA-AE6E0869D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7145" y="3484932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794CE90-0415-4B40-9118-7FD1CC214B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5994" y="3089143"/>
                    <a:ext cx="180000" cy="180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1E9BEB7-337A-6C4A-A692-479CF63965E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185" y="2793827"/>
                    <a:ext cx="5635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You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819622E-F7AF-E246-89C9-7EC45C60A61F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977" y="3531553"/>
                    <a:ext cx="5635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Me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90AD056-B58B-5047-B9E3-E377DC21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7643" y="2108500"/>
                    <a:ext cx="5635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Alice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6BB049C-0426-DC4C-ADD5-C99801042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2874" y="4247913"/>
                    <a:ext cx="15440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A small business</a:t>
                    </a:r>
                  </a:p>
                </p:txBody>
              </p: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107980F-CD36-4747-BF54-2E2E55394428}"/>
                    </a:ext>
                  </a:extLst>
                </p:cNvPr>
                <p:cNvSpPr txBox="1"/>
                <p:nvPr/>
              </p:nvSpPr>
              <p:spPr>
                <a:xfrm>
                  <a:off x="913922" y="1912830"/>
                  <a:ext cx="18344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A large company</a:t>
                  </a:r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FD27C-3FDA-DF41-806D-11BB22A37288}"/>
                </a:ext>
              </a:extLst>
            </p:cNvPr>
            <p:cNvSpPr txBox="1"/>
            <p:nvPr/>
          </p:nvSpPr>
          <p:spPr>
            <a:xfrm>
              <a:off x="10342975" y="4648684"/>
              <a:ext cx="156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 social scientist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927B67E-5F21-8C49-81A6-C2D9017AC7FC}"/>
                </a:ext>
              </a:extLst>
            </p:cNvPr>
            <p:cNvSpPr txBox="1"/>
            <p:nvPr/>
          </p:nvSpPr>
          <p:spPr>
            <a:xfrm>
              <a:off x="10184874" y="2423287"/>
              <a:ext cx="195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 consulting company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9E04C6-6B03-7843-BCEE-65B7F1947FCA}"/>
              </a:ext>
            </a:extLst>
          </p:cNvPr>
          <p:cNvGrpSpPr/>
          <p:nvPr/>
        </p:nvGrpSpPr>
        <p:grpSpPr>
          <a:xfrm>
            <a:off x="6509903" y="2114687"/>
            <a:ext cx="4377735" cy="2452097"/>
            <a:chOff x="6509903" y="2114687"/>
            <a:chExt cx="4377735" cy="2452097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628B2A-E27E-2E4F-901D-FBAE4D0ACBB4}"/>
                </a:ext>
              </a:extLst>
            </p:cNvPr>
            <p:cNvCxnSpPr>
              <a:cxnSpLocks/>
              <a:stCxn id="30" idx="6"/>
              <a:endCxn id="43" idx="2"/>
            </p:cNvCxnSpPr>
            <p:nvPr/>
          </p:nvCxnSpPr>
          <p:spPr>
            <a:xfrm flipV="1">
              <a:off x="6509903" y="2114687"/>
              <a:ext cx="3572105" cy="117052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36BA862-245D-7D45-92C1-C9BBA242AB98}"/>
                </a:ext>
              </a:extLst>
            </p:cNvPr>
            <p:cNvCxnSpPr>
              <a:cxnSpLocks/>
              <a:stCxn id="30" idx="6"/>
              <a:endCxn id="48" idx="2"/>
            </p:cNvCxnSpPr>
            <p:nvPr/>
          </p:nvCxnSpPr>
          <p:spPr>
            <a:xfrm>
              <a:off x="6509903" y="3285215"/>
              <a:ext cx="4181525" cy="74109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F562B6-6D9E-3A48-85D7-F4A0E980C723}"/>
                </a:ext>
              </a:extLst>
            </p:cNvPr>
            <p:cNvCxnSpPr>
              <a:cxnSpLocks/>
              <a:stCxn id="30" idx="6"/>
              <a:endCxn id="46" idx="2"/>
            </p:cNvCxnSpPr>
            <p:nvPr/>
          </p:nvCxnSpPr>
          <p:spPr>
            <a:xfrm flipV="1">
              <a:off x="6509903" y="2898245"/>
              <a:ext cx="4181525" cy="38697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A32ADEB-931A-7C4C-88B6-6DEA936C5EE5}"/>
                </a:ext>
              </a:extLst>
            </p:cNvPr>
            <p:cNvCxnSpPr>
              <a:cxnSpLocks/>
              <a:stCxn id="30" idx="6"/>
              <a:endCxn id="91" idx="2"/>
            </p:cNvCxnSpPr>
            <p:nvPr/>
          </p:nvCxnSpPr>
          <p:spPr>
            <a:xfrm>
              <a:off x="6509903" y="3285215"/>
              <a:ext cx="4377735" cy="128156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9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EF575-E806-B147-A8D4-67E0D2A9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What should data controllers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C9C23-9DDD-4463-B9A1-B9E63A87F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8054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4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FC5B-6FB2-FA43-B0D7-7DFE762F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Risk Measures of Data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C286-5B11-C445-81BB-FE652595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854966" cy="1655379"/>
          </a:xfrm>
        </p:spPr>
        <p:txBody>
          <a:bodyPr>
            <a:normAutofit/>
          </a:bodyPr>
          <a:lstStyle/>
          <a:p>
            <a:r>
              <a:rPr lang="en-US" dirty="0"/>
              <a:t>Accessibility</a:t>
            </a:r>
          </a:p>
          <a:p>
            <a:r>
              <a:rPr lang="en-US" dirty="0"/>
              <a:t>Uniqueness</a:t>
            </a:r>
          </a:p>
          <a:p>
            <a:r>
              <a:rPr lang="en-US" dirty="0"/>
              <a:t>Diversity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9418-B903-7142-A828-FAF798008C51}"/>
              </a:ext>
            </a:extLst>
          </p:cNvPr>
          <p:cNvSpPr txBox="1"/>
          <p:nvPr/>
        </p:nvSpPr>
        <p:spPr>
          <a:xfrm>
            <a:off x="2187496" y="4784594"/>
            <a:ext cx="860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“The more variables the data has, the more difficult to protect it from privacy leakage.”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D2F39D-A12F-B04F-9ED5-5B874602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2383"/>
            <a:ext cx="9933504" cy="3655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BBA83-1189-054A-BF49-6ED267F3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91" y="3755419"/>
            <a:ext cx="9391709" cy="54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C5E22-6B64-D840-BFF2-3C199C63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91" y="1749757"/>
            <a:ext cx="8595221" cy="43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1B6-EC4A-F242-8A2F-AC2BFD1B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dirty="0"/>
              <a:t>Why Machine Learning?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167A17-C808-FB43-8D8F-0D9CCA167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075" y="2171700"/>
            <a:ext cx="3030384" cy="3030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2F41-14EB-5E48-A480-62A4117D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Traditional ways to protect privacy</a:t>
            </a:r>
          </a:p>
          <a:p>
            <a:pPr lvl="1"/>
            <a:r>
              <a:rPr lang="en-US" dirty="0"/>
              <a:t>Hard to capture complex associations between ALL variables</a:t>
            </a:r>
          </a:p>
          <a:p>
            <a:pPr lvl="1"/>
            <a:r>
              <a:rPr lang="en-GB" dirty="0"/>
              <a:t>Risk-Utility paradox</a:t>
            </a:r>
            <a:endParaRPr lang="en-US" dirty="0"/>
          </a:p>
          <a:p>
            <a:r>
              <a:rPr lang="en-GB" dirty="0"/>
              <a:t>Data privacy protection can be regarded as an optimisation problem </a:t>
            </a:r>
          </a:p>
          <a:p>
            <a:pPr lvl="1"/>
            <a:r>
              <a:rPr lang="en-GB" dirty="0"/>
              <a:t>To minimise the privacy leakage risk </a:t>
            </a:r>
          </a:p>
          <a:p>
            <a:pPr lvl="1"/>
            <a:r>
              <a:rPr lang="en-GB" dirty="0"/>
              <a:t>To maximise information utility simultaneously.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5816E-EE05-CD4C-8FAA-6E11D0FC0402}"/>
              </a:ext>
            </a:extLst>
          </p:cNvPr>
          <p:cNvSpPr txBox="1"/>
          <p:nvPr/>
        </p:nvSpPr>
        <p:spPr>
          <a:xfrm>
            <a:off x="860455" y="6627168"/>
            <a:ext cx="441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900" dirty="0"/>
              <a:t>Icon made by Photo3idea_studio from </a:t>
            </a:r>
            <a:r>
              <a:rPr lang="en-GB" sz="900" dirty="0">
                <a:hlinkClick r:id="rId5"/>
              </a:rPr>
              <a:t>www.flaticon.com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3906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B9D5-84E8-4F44-A8F5-2B8A3C01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397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70F8-1E42-4149-A5D6-0CC2CC84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987" y="2315644"/>
            <a:ext cx="4140270" cy="3784709"/>
          </a:xfrm>
        </p:spPr>
        <p:txBody>
          <a:bodyPr>
            <a:normAutofit/>
          </a:bodyPr>
          <a:lstStyle/>
          <a:p>
            <a:r>
              <a:rPr lang="en-GB" dirty="0"/>
              <a:t>Agility</a:t>
            </a:r>
          </a:p>
          <a:p>
            <a:pPr lvl="1"/>
            <a:r>
              <a:rPr lang="en-GB" dirty="0"/>
              <a:t>Three components</a:t>
            </a:r>
          </a:p>
          <a:p>
            <a:pPr lvl="1"/>
            <a:r>
              <a:rPr lang="en-GB" dirty="0"/>
              <a:t>Simulating from existing models</a:t>
            </a:r>
          </a:p>
          <a:p>
            <a:r>
              <a:rPr lang="en-GB" dirty="0"/>
              <a:t>Heuristics</a:t>
            </a:r>
          </a:p>
          <a:p>
            <a:pPr lvl="1"/>
            <a:r>
              <a:rPr lang="en-GB" dirty="0"/>
              <a:t>Learning ability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AD2015-3B38-6743-9ECF-5A9310145270}"/>
              </a:ext>
            </a:extLst>
          </p:cNvPr>
          <p:cNvGrpSpPr/>
          <p:nvPr/>
        </p:nvGrpSpPr>
        <p:grpSpPr>
          <a:xfrm>
            <a:off x="1371600" y="1428750"/>
            <a:ext cx="5613992" cy="5106847"/>
            <a:chOff x="3119831" y="716557"/>
            <a:chExt cx="6458965" cy="551355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E144F72A-E531-A54D-B86F-9BC67DFB71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7225737"/>
                </p:ext>
              </p:extLst>
            </p:nvPr>
          </p:nvGraphicFramePr>
          <p:xfrm>
            <a:off x="3119831" y="1252514"/>
            <a:ext cx="6458965" cy="43945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C413E5-BD10-DB4A-8587-6D5A149E7F06}"/>
                </a:ext>
              </a:extLst>
            </p:cNvPr>
            <p:cNvSpPr>
              <a:spLocks/>
            </p:cNvSpPr>
            <p:nvPr/>
          </p:nvSpPr>
          <p:spPr>
            <a:xfrm>
              <a:off x="3770325" y="716557"/>
              <a:ext cx="1242553" cy="11660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DC1501-93E8-A546-9DF7-F8C75362C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2558" y="5064103"/>
              <a:ext cx="1242553" cy="11660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Output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257BB43-7E4D-2949-B2CF-BD084C940F8A}"/>
                </a:ext>
              </a:extLst>
            </p:cNvPr>
            <p:cNvSpPr/>
            <p:nvPr/>
          </p:nvSpPr>
          <p:spPr>
            <a:xfrm rot="5400000">
              <a:off x="4211080" y="2012526"/>
              <a:ext cx="349803" cy="331347"/>
            </a:xfrm>
            <a:prstGeom prst="rightArrow">
              <a:avLst>
                <a:gd name="adj1" fmla="val 50000"/>
                <a:gd name="adj2" fmla="val 6935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F2296DAD-A24A-F54D-9BEA-D4A5CA4D0776}"/>
                </a:ext>
              </a:extLst>
            </p:cNvPr>
            <p:cNvSpPr/>
            <p:nvPr/>
          </p:nvSpPr>
          <p:spPr>
            <a:xfrm rot="5400000">
              <a:off x="4224631" y="4617301"/>
              <a:ext cx="349803" cy="329610"/>
            </a:xfrm>
            <a:prstGeom prst="rightArrow">
              <a:avLst>
                <a:gd name="adj1" fmla="val 50000"/>
                <a:gd name="adj2" fmla="val 6935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93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0985-D889-C744-86D0-00967012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Bio-ML Showcase: Using Natural Evolution to Protect Privacy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0BF76D-5558-734E-8C08-5160FCE872D9}"/>
              </a:ext>
            </a:extLst>
          </p:cNvPr>
          <p:cNvGrpSpPr/>
          <p:nvPr/>
        </p:nvGrpSpPr>
        <p:grpSpPr>
          <a:xfrm>
            <a:off x="1371600" y="2485209"/>
            <a:ext cx="10305115" cy="4070425"/>
            <a:chOff x="1055626" y="1899831"/>
            <a:chExt cx="10305115" cy="407042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9DA516-F9F7-174C-B55A-BFCE845647C1}"/>
                </a:ext>
              </a:extLst>
            </p:cNvPr>
            <p:cNvGrpSpPr/>
            <p:nvPr/>
          </p:nvGrpSpPr>
          <p:grpSpPr>
            <a:xfrm>
              <a:off x="1055626" y="3771484"/>
              <a:ext cx="543739" cy="619430"/>
              <a:chOff x="1371788" y="3749917"/>
              <a:chExt cx="543739" cy="61943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C9C389E-6864-F044-A6BE-646F5FE7F12E}"/>
                  </a:ext>
                </a:extLst>
              </p:cNvPr>
              <p:cNvSpPr/>
              <p:nvPr/>
            </p:nvSpPr>
            <p:spPr>
              <a:xfrm>
                <a:off x="1552590" y="374991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F6E2A7-C1C3-3E4A-9D74-51C514059D23}"/>
                  </a:ext>
                </a:extLst>
              </p:cNvPr>
              <p:cNvSpPr txBox="1"/>
              <p:nvPr/>
            </p:nvSpPr>
            <p:spPr>
              <a:xfrm>
                <a:off x="1371788" y="406157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</p:grpSp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D3D2F077-4520-F14F-8638-DFC88A513E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0815061"/>
                </p:ext>
              </p:extLst>
            </p:nvPr>
          </p:nvGraphicFramePr>
          <p:xfrm>
            <a:off x="4863217" y="1899831"/>
            <a:ext cx="5613992" cy="40704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27710F-5E9B-CD4C-B2EE-CFAC1D15178F}"/>
                </a:ext>
              </a:extLst>
            </p:cNvPr>
            <p:cNvSpPr txBox="1"/>
            <p:nvPr/>
          </p:nvSpPr>
          <p:spPr>
            <a:xfrm>
              <a:off x="5027133" y="2601460"/>
              <a:ext cx="1652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Evolution Simulator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70831A-DAEF-F74F-840C-B7275E952C86}"/>
                </a:ext>
              </a:extLst>
            </p:cNvPr>
            <p:cNvGrpSpPr/>
            <p:nvPr/>
          </p:nvGrpSpPr>
          <p:grpSpPr>
            <a:xfrm>
              <a:off x="10698252" y="3770604"/>
              <a:ext cx="662489" cy="620310"/>
              <a:chOff x="10408817" y="3391289"/>
              <a:chExt cx="662489" cy="62031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43D622-8399-CE42-953A-CA445D606C64}"/>
                  </a:ext>
                </a:extLst>
              </p:cNvPr>
              <p:cNvSpPr/>
              <p:nvPr/>
            </p:nvSpPr>
            <p:spPr>
              <a:xfrm>
                <a:off x="10639597" y="3391289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ABE288C-C007-F148-BC82-6FDBB950B00E}"/>
                  </a:ext>
                </a:extLst>
              </p:cNvPr>
              <p:cNvSpPr txBox="1"/>
              <p:nvPr/>
            </p:nvSpPr>
            <p:spPr>
              <a:xfrm>
                <a:off x="10408817" y="3703822"/>
                <a:ext cx="662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Result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93F67B-8F69-2B44-B207-E0D2D6B0B5C1}"/>
                </a:ext>
              </a:extLst>
            </p:cNvPr>
            <p:cNvGrpSpPr/>
            <p:nvPr/>
          </p:nvGrpSpPr>
          <p:grpSpPr>
            <a:xfrm>
              <a:off x="1905371" y="2610129"/>
              <a:ext cx="2188163" cy="2046931"/>
              <a:chOff x="1905371" y="2610129"/>
              <a:chExt cx="2188163" cy="2046931"/>
            </a:xfrm>
          </p:grpSpPr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FC818BB7-BBE6-4E4B-812B-7E02C6C3C038}"/>
                  </a:ext>
                </a:extLst>
              </p:cNvPr>
              <p:cNvSpPr/>
              <p:nvPr/>
            </p:nvSpPr>
            <p:spPr>
              <a:xfrm>
                <a:off x="2519883" y="3003320"/>
                <a:ext cx="1573651" cy="165374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0FA4C-8094-A242-B9A1-2148E709557A}"/>
                  </a:ext>
                </a:extLst>
              </p:cNvPr>
              <p:cNvSpPr txBox="1"/>
              <p:nvPr/>
            </p:nvSpPr>
            <p:spPr>
              <a:xfrm>
                <a:off x="2596572" y="2610129"/>
                <a:ext cx="145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Initial Population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14D5B69-4AB0-8541-A9FD-A834EBAA238A}"/>
                  </a:ext>
                </a:extLst>
              </p:cNvPr>
              <p:cNvSpPr/>
              <p:nvPr/>
            </p:nvSpPr>
            <p:spPr>
              <a:xfrm>
                <a:off x="2678089" y="421981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053A70-FDC3-9747-9E4C-8A0C799B2BFD}"/>
                  </a:ext>
                </a:extLst>
              </p:cNvPr>
              <p:cNvSpPr/>
              <p:nvPr/>
            </p:nvSpPr>
            <p:spPr>
              <a:xfrm>
                <a:off x="3799516" y="43009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190117-A960-4F4D-83C1-CD82C725756D}"/>
                  </a:ext>
                </a:extLst>
              </p:cNvPr>
              <p:cNvSpPr/>
              <p:nvPr/>
            </p:nvSpPr>
            <p:spPr>
              <a:xfrm>
                <a:off x="3739550" y="3782578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A96FCC-4836-A241-8427-12E791C9C421}"/>
                  </a:ext>
                </a:extLst>
              </p:cNvPr>
              <p:cNvSpPr/>
              <p:nvPr/>
            </p:nvSpPr>
            <p:spPr>
              <a:xfrm>
                <a:off x="3581617" y="3458500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C6BBFB3-B8BD-5344-8C47-7DC9E5F09C32}"/>
                  </a:ext>
                </a:extLst>
              </p:cNvPr>
              <p:cNvSpPr/>
              <p:nvPr/>
            </p:nvSpPr>
            <p:spPr>
              <a:xfrm>
                <a:off x="3072074" y="367796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CB1691-8620-AE4D-B81E-50E9A3D20826}"/>
                  </a:ext>
                </a:extLst>
              </p:cNvPr>
              <p:cNvSpPr/>
              <p:nvPr/>
            </p:nvSpPr>
            <p:spPr>
              <a:xfrm>
                <a:off x="3057733" y="4108461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ABA19BA-B1E5-DE44-B6F5-A7C53FDA1126}"/>
                  </a:ext>
                </a:extLst>
              </p:cNvPr>
              <p:cNvSpPr/>
              <p:nvPr/>
            </p:nvSpPr>
            <p:spPr>
              <a:xfrm>
                <a:off x="3445740" y="3894831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8FC3479-CEF9-2F49-80E7-4C4D7B358C2A}"/>
                  </a:ext>
                </a:extLst>
              </p:cNvPr>
              <p:cNvSpPr/>
              <p:nvPr/>
            </p:nvSpPr>
            <p:spPr>
              <a:xfrm>
                <a:off x="2739761" y="385796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717968F-8698-5346-9BD3-EC899EA3EE01}"/>
                  </a:ext>
                </a:extLst>
              </p:cNvPr>
              <p:cNvSpPr/>
              <p:nvPr/>
            </p:nvSpPr>
            <p:spPr>
              <a:xfrm>
                <a:off x="2745799" y="349145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07341CE-68E1-314D-9900-90CB5D7852D3}"/>
                  </a:ext>
                </a:extLst>
              </p:cNvPr>
              <p:cNvSpPr/>
              <p:nvPr/>
            </p:nvSpPr>
            <p:spPr>
              <a:xfrm>
                <a:off x="3496261" y="419567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599CAB50-AEBC-EC42-96F1-BA6E11640D0B}"/>
                  </a:ext>
                </a:extLst>
              </p:cNvPr>
              <p:cNvSpPr/>
              <p:nvPr/>
            </p:nvSpPr>
            <p:spPr>
              <a:xfrm>
                <a:off x="1905371" y="3713737"/>
                <a:ext cx="436914" cy="239515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6C7E96E2-731D-BF42-84F9-975727D7362A}"/>
                </a:ext>
              </a:extLst>
            </p:cNvPr>
            <p:cNvSpPr/>
            <p:nvPr/>
          </p:nvSpPr>
          <p:spPr>
            <a:xfrm>
              <a:off x="4344225" y="3684931"/>
              <a:ext cx="436914" cy="23951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E0E841A8-13ED-9040-9092-E65152494ABD}"/>
                </a:ext>
              </a:extLst>
            </p:cNvPr>
            <p:cNvSpPr/>
            <p:nvPr/>
          </p:nvSpPr>
          <p:spPr>
            <a:xfrm>
              <a:off x="10150817" y="3677964"/>
              <a:ext cx="436914" cy="23951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919EB-5865-0A44-8E27-E122FF2CCE9F}"/>
              </a:ext>
            </a:extLst>
          </p:cNvPr>
          <p:cNvGrpSpPr/>
          <p:nvPr/>
        </p:nvGrpSpPr>
        <p:grpSpPr>
          <a:xfrm>
            <a:off x="8630796" y="4374479"/>
            <a:ext cx="1742079" cy="306881"/>
            <a:chOff x="8636700" y="4058700"/>
            <a:chExt cx="1742079" cy="306881"/>
          </a:xfrm>
        </p:grpSpPr>
        <p:sp>
          <p:nvSpPr>
            <p:cNvPr id="7" name="Curved Right Arrow 6">
              <a:extLst>
                <a:ext uri="{FF2B5EF4-FFF2-40B4-BE49-F238E27FC236}">
                  <a16:creationId xmlns:a16="http://schemas.microsoft.com/office/drawing/2014/main" id="{6A006BD6-951A-6944-8D6A-9999AE1EB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6700" y="4077581"/>
              <a:ext cx="288000" cy="288000"/>
            </a:xfrm>
            <a:prstGeom prst="curv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urved Right Arrow 9">
              <a:extLst>
                <a:ext uri="{FF2B5EF4-FFF2-40B4-BE49-F238E27FC236}">
                  <a16:creationId xmlns:a16="http://schemas.microsoft.com/office/drawing/2014/main" id="{494A816B-CD74-6644-B049-C4B523F76EC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090779" y="4058700"/>
              <a:ext cx="288000" cy="288000"/>
            </a:xfrm>
            <a:prstGeom prst="curv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36EE-E97C-FB45-B5F8-9ACE7B62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Bio-ML Showcase:</a:t>
            </a:r>
            <a:r>
              <a:rPr lang="zh-CN" altLang="en-US" dirty="0"/>
              <a:t> </a:t>
            </a:r>
            <a:r>
              <a:rPr lang="en-US" altLang="zh-CN" dirty="0"/>
              <a:t>Reproduction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985F9A-858B-4040-997D-225071D54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9239"/>
              </p:ext>
            </p:extLst>
          </p:nvPr>
        </p:nvGraphicFramePr>
        <p:xfrm>
          <a:off x="1371600" y="2334326"/>
          <a:ext cx="2159997" cy="218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71">
                  <a:extLst>
                    <a:ext uri="{9D8B030D-6E8A-4147-A177-3AD203B41FA5}">
                      <a16:colId xmlns:a16="http://schemas.microsoft.com/office/drawing/2014/main" val="3274316033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334596439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775028290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0623095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76662546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543327179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060114800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8708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5385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6966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20206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0302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4055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958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9E0C53-9F26-1D44-B67E-239F9E08A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54035"/>
              </p:ext>
            </p:extLst>
          </p:nvPr>
        </p:nvGraphicFramePr>
        <p:xfrm>
          <a:off x="3796937" y="2334326"/>
          <a:ext cx="2159997" cy="218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71">
                  <a:extLst>
                    <a:ext uri="{9D8B030D-6E8A-4147-A177-3AD203B41FA5}">
                      <a16:colId xmlns:a16="http://schemas.microsoft.com/office/drawing/2014/main" val="3274316033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334596439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775028290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0623095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76662546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543327179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060114800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8708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5385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6966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20206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0302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4055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958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859776-E49B-B54F-8EF7-AA7B3D88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84498"/>
              </p:ext>
            </p:extLst>
          </p:nvPr>
        </p:nvGraphicFramePr>
        <p:xfrm>
          <a:off x="6500408" y="4197960"/>
          <a:ext cx="2159997" cy="218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71">
                  <a:extLst>
                    <a:ext uri="{9D8B030D-6E8A-4147-A177-3AD203B41FA5}">
                      <a16:colId xmlns:a16="http://schemas.microsoft.com/office/drawing/2014/main" val="3274316033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334596439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775028290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0623095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76662546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543327179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060114800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8708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5385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6966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20206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0302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4055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958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B85B66E-BBCF-534D-AB16-0E73DE10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9565"/>
              </p:ext>
            </p:extLst>
          </p:nvPr>
        </p:nvGraphicFramePr>
        <p:xfrm>
          <a:off x="8925745" y="4197960"/>
          <a:ext cx="2159997" cy="218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71">
                  <a:extLst>
                    <a:ext uri="{9D8B030D-6E8A-4147-A177-3AD203B41FA5}">
                      <a16:colId xmlns:a16="http://schemas.microsoft.com/office/drawing/2014/main" val="3274316033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334596439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775028290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06230957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976662546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543327179"/>
                    </a:ext>
                  </a:extLst>
                </a:gridCol>
                <a:gridCol w="308571">
                  <a:extLst>
                    <a:ext uri="{9D8B030D-6E8A-4147-A177-3AD203B41FA5}">
                      <a16:colId xmlns:a16="http://schemas.microsoft.com/office/drawing/2014/main" val="1060114800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8708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53857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06966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20206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03028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40550"/>
                  </a:ext>
                </a:extLst>
              </a:tr>
              <a:tr h="30857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923" marR="68923" marT="34462" marB="3446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958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5A6420-6FE8-E04C-B5A0-43B5E452F8FE}"/>
              </a:ext>
            </a:extLst>
          </p:cNvPr>
          <p:cNvSpPr txBox="1"/>
          <p:nvPr/>
        </p:nvSpPr>
        <p:spPr>
          <a:xfrm>
            <a:off x="2991394" y="180236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9C7B5-83DD-6B42-A5B7-88CEE81D8420}"/>
              </a:ext>
            </a:extLst>
          </p:cNvPr>
          <p:cNvSpPr txBox="1"/>
          <p:nvPr/>
        </p:nvSpPr>
        <p:spPr>
          <a:xfrm>
            <a:off x="8036065" y="3657599"/>
            <a:ext cx="14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Children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EBD4C8-CBC3-4747-BD88-FAEB302B1855}"/>
              </a:ext>
            </a:extLst>
          </p:cNvPr>
          <p:cNvGrpSpPr/>
          <p:nvPr/>
        </p:nvGrpSpPr>
        <p:grpSpPr>
          <a:xfrm>
            <a:off x="3124267" y="4932634"/>
            <a:ext cx="1032670" cy="360000"/>
            <a:chOff x="3124267" y="4932634"/>
            <a:chExt cx="1032670" cy="360000"/>
          </a:xfrm>
          <a:solidFill>
            <a:schemeClr val="tx2"/>
          </a:solidFill>
        </p:grpSpPr>
        <p:sp>
          <p:nvSpPr>
            <p:cNvPr id="18" name="Curved Right Arrow 17">
              <a:extLst>
                <a:ext uri="{FF2B5EF4-FFF2-40B4-BE49-F238E27FC236}">
                  <a16:creationId xmlns:a16="http://schemas.microsoft.com/office/drawing/2014/main" id="{8DE665BE-1ACB-E94E-9B3E-272EBFD19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4267" y="4932634"/>
              <a:ext cx="360000" cy="360000"/>
            </a:xfrm>
            <a:prstGeom prst="curv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Left Arrow 18">
              <a:extLst>
                <a:ext uri="{FF2B5EF4-FFF2-40B4-BE49-F238E27FC236}">
                  <a16:creationId xmlns:a16="http://schemas.microsoft.com/office/drawing/2014/main" id="{4B5541C8-4F9F-8C4B-B155-E97FFA952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937" y="4932634"/>
              <a:ext cx="360000" cy="360000"/>
            </a:xfrm>
            <a:prstGeom prst="curved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65AB6-B524-B24C-A05F-CDD18448BA56}"/>
              </a:ext>
            </a:extLst>
          </p:cNvPr>
          <p:cNvSpPr/>
          <p:nvPr/>
        </p:nvSpPr>
        <p:spPr>
          <a:xfrm>
            <a:off x="6172200" y="2677886"/>
            <a:ext cx="5558246" cy="4049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</p:bldLst>
  </p:timing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502</Words>
  <Application>Microsoft Macintosh PowerPoint</Application>
  <PresentationFormat>Widescreen</PresentationFormat>
  <Paragraphs>127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Franklin Gothic Book</vt:lpstr>
      <vt:lpstr>Calibri</vt:lpstr>
      <vt:lpstr>Crop</vt:lpstr>
      <vt:lpstr>Using Machine Learning to Generate GDPR Compliant Data</vt:lpstr>
      <vt:lpstr>Today’s Agenda</vt:lpstr>
      <vt:lpstr>Data Flow</vt:lpstr>
      <vt:lpstr>What should data controllers do?</vt:lpstr>
      <vt:lpstr>3 Risk Measures of Data Privacy</vt:lpstr>
      <vt:lpstr>Why Machine Learning?</vt:lpstr>
      <vt:lpstr>Why Machine Learning?</vt:lpstr>
      <vt:lpstr>Bio-ML Showcase: Using Natural Evolution to Protect Privacy</vt:lpstr>
      <vt:lpstr>Bio-ML Showcase: Reproduction</vt:lpstr>
      <vt:lpstr>Finding the Hidden Trade-off </vt:lpstr>
      <vt:lpstr>Remarks: Beyond GDPR</vt:lpstr>
      <vt:lpstr>Data Utilisation Levels</vt:lpstr>
      <vt:lpstr>Data Ethics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Generate GDPR Compliant Data</dc:title>
  <dc:creator>Rae Chen</dc:creator>
  <cp:lastModifiedBy>Rae Chen</cp:lastModifiedBy>
  <cp:revision>45</cp:revision>
  <dcterms:created xsi:type="dcterms:W3CDTF">2020-02-11T13:20:37Z</dcterms:created>
  <dcterms:modified xsi:type="dcterms:W3CDTF">2020-02-18T14:32:44Z</dcterms:modified>
</cp:coreProperties>
</file>