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AA474-F471-4A08-8B61-CB521B30AED0}" v="95" dt="2018-02-12T12:28:18.329"/>
    <p1510:client id="{0F78CBC3-9D1E-4E26-8121-E80E4C6D2F4F}" v="112" dt="2018-02-12T13:11:31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Mangi" userId="10033FFFA27A7347@LIVE.COM" providerId="AD" clId="Web-{B76A76A7-2B10-469B-9147-007BD3FF1447}"/>
    <pc:docChg chg="modSld modMainMaster">
      <pc:chgData name="Jay Mangi" userId="10033FFFA27A7347@LIVE.COM" providerId="AD" clId="Web-{B76A76A7-2B10-469B-9147-007BD3FF1447}" dt="2018-02-12T13:24:16.726" v="31"/>
      <pc:docMkLst>
        <pc:docMk/>
      </pc:docMkLst>
      <pc:sldChg chg="modTransition">
        <pc:chgData name="Jay Mangi" userId="10033FFFA27A7347@LIVE.COM" providerId="AD" clId="Web-{B76A76A7-2B10-469B-9147-007BD3FF1447}" dt="2018-02-12T13:24:16.726" v="31"/>
        <pc:sldMkLst>
          <pc:docMk/>
          <pc:sldMk cId="3402371617" sldId="256"/>
        </pc:sldMkLst>
      </pc:sldChg>
      <pc:sldChg chg="modTransition">
        <pc:chgData name="Jay Mangi" userId="10033FFFA27A7347@LIVE.COM" providerId="AD" clId="Web-{B76A76A7-2B10-469B-9147-007BD3FF1447}" dt="2018-02-12T13:24:09.851" v="25"/>
        <pc:sldMkLst>
          <pc:docMk/>
          <pc:sldMk cId="4276295150" sldId="257"/>
        </pc:sldMkLst>
      </pc:sldChg>
      <pc:sldChg chg="modTransition">
        <pc:chgData name="Jay Mangi" userId="10033FFFA27A7347@LIVE.COM" providerId="AD" clId="Web-{B76A76A7-2B10-469B-9147-007BD3FF1447}" dt="2018-02-12T13:24:09.851" v="25"/>
        <pc:sldMkLst>
          <pc:docMk/>
          <pc:sldMk cId="165129510" sldId="258"/>
        </pc:sldMkLst>
      </pc:sldChg>
      <pc:sldChg chg="modTransition">
        <pc:chgData name="Jay Mangi" userId="10033FFFA27A7347@LIVE.COM" providerId="AD" clId="Web-{B76A76A7-2B10-469B-9147-007BD3FF1447}" dt="2018-02-12T13:24:09.851" v="25"/>
        <pc:sldMkLst>
          <pc:docMk/>
          <pc:sldMk cId="2254666750" sldId="259"/>
        </pc:sldMkLst>
      </pc:sldChg>
      <pc:sldChg chg="modTransition">
        <pc:chgData name="Jay Mangi" userId="10033FFFA27A7347@LIVE.COM" providerId="AD" clId="Web-{B76A76A7-2B10-469B-9147-007BD3FF1447}" dt="2018-02-12T13:24:09.851" v="25"/>
        <pc:sldMkLst>
          <pc:docMk/>
          <pc:sldMk cId="2705508047" sldId="260"/>
        </pc:sldMkLst>
      </pc:sldChg>
      <pc:sldChg chg="modTransition">
        <pc:chgData name="Jay Mangi" userId="10033FFFA27A7347@LIVE.COM" providerId="AD" clId="Web-{B76A76A7-2B10-469B-9147-007BD3FF1447}" dt="2018-02-12T13:24:09.851" v="25"/>
        <pc:sldMkLst>
          <pc:docMk/>
          <pc:sldMk cId="321979149" sldId="261"/>
        </pc:sldMkLst>
      </pc:sldChg>
      <pc:sldChg chg="modTransition">
        <pc:chgData name="Jay Mangi" userId="10033FFFA27A7347@LIVE.COM" providerId="AD" clId="Web-{B76A76A7-2B10-469B-9147-007BD3FF1447}" dt="2018-02-12T13:24:09.851" v="25"/>
        <pc:sldMkLst>
          <pc:docMk/>
          <pc:sldMk cId="1202076713" sldId="262"/>
        </pc:sldMkLst>
      </pc:sldChg>
      <pc:sldChg chg="modTransition">
        <pc:chgData name="Jay Mangi" userId="10033FFFA27A7347@LIVE.COM" providerId="AD" clId="Web-{B76A76A7-2B10-469B-9147-007BD3FF1447}" dt="2018-02-12T13:24:09.851" v="25"/>
        <pc:sldMkLst>
          <pc:docMk/>
          <pc:sldMk cId="3823710959" sldId="263"/>
        </pc:sldMkLst>
      </pc:sldChg>
      <pc:sldChg chg="modSp modTransition">
        <pc:chgData name="Jay Mangi" userId="10033FFFA27A7347@LIVE.COM" providerId="AD" clId="Web-{B76A76A7-2B10-469B-9147-007BD3FF1447}" dt="2018-02-12T13:24:09.851" v="25"/>
        <pc:sldMkLst>
          <pc:docMk/>
          <pc:sldMk cId="3766208736" sldId="264"/>
        </pc:sldMkLst>
        <pc:spChg chg="mod">
          <ac:chgData name="Jay Mangi" userId="10033FFFA27A7347@LIVE.COM" providerId="AD" clId="Web-{B76A76A7-2B10-469B-9147-007BD3FF1447}" dt="2018-02-12T13:21:46.285" v="14"/>
          <ac:spMkLst>
            <pc:docMk/>
            <pc:sldMk cId="3766208736" sldId="264"/>
            <ac:spMk id="3" creationId="{FC7F6BA1-3972-47F9-9F1F-3196FEDAB97A}"/>
          </ac:spMkLst>
        </pc:spChg>
      </pc:sldChg>
      <pc:sldChg chg="modTransition">
        <pc:chgData name="Jay Mangi" userId="10033FFFA27A7347@LIVE.COM" providerId="AD" clId="Web-{B76A76A7-2B10-469B-9147-007BD3FF1447}" dt="2018-02-12T13:24:09.851" v="25"/>
        <pc:sldMkLst>
          <pc:docMk/>
          <pc:sldMk cId="2835511428" sldId="265"/>
        </pc:sldMkLst>
      </pc:sldChg>
      <pc:sldChg chg="modSp modTransition">
        <pc:chgData name="Jay Mangi" userId="10033FFFA27A7347@LIVE.COM" providerId="AD" clId="Web-{B76A76A7-2B10-469B-9147-007BD3FF1447}" dt="2018-02-12T13:24:09.851" v="25"/>
        <pc:sldMkLst>
          <pc:docMk/>
          <pc:sldMk cId="1791681715" sldId="266"/>
        </pc:sldMkLst>
        <pc:spChg chg="mod">
          <ac:chgData name="Jay Mangi" userId="10033FFFA27A7347@LIVE.COM" providerId="AD" clId="Web-{B76A76A7-2B10-469B-9147-007BD3FF1447}" dt="2018-02-12T13:21:08.793" v="10"/>
          <ac:spMkLst>
            <pc:docMk/>
            <pc:sldMk cId="1791681715" sldId="266"/>
            <ac:spMk id="3" creationId="{AAB18492-ECA1-426F-B681-BF1E7B42F22D}"/>
          </ac:spMkLst>
        </pc:spChg>
      </pc:sldChg>
      <pc:sldChg chg="modTransition">
        <pc:chgData name="Jay Mangi" userId="10033FFFA27A7347@LIVE.COM" providerId="AD" clId="Web-{B76A76A7-2B10-469B-9147-007BD3FF1447}" dt="2018-02-12T13:24:09.851" v="25"/>
        <pc:sldMkLst>
          <pc:docMk/>
          <pc:sldMk cId="3417251896" sldId="267"/>
        </pc:sldMkLst>
      </pc:sldChg>
      <pc:sldMasterChg chg="modTransition modSldLayout">
        <pc:chgData name="Jay Mangi" userId="10033FFFA27A7347@LIVE.COM" providerId="AD" clId="Web-{B76A76A7-2B10-469B-9147-007BD3FF1447}" dt="2018-02-12T13:24:09.851" v="25"/>
        <pc:sldMasterMkLst>
          <pc:docMk/>
          <pc:sldMasterMk cId="0" sldId="2147483648"/>
        </pc:sldMasterMkLst>
        <pc:sldLayoutChg chg="modTransition">
          <pc:chgData name="Jay Mangi" userId="10033FFFA27A7347@LIVE.COM" providerId="AD" clId="Web-{B76A76A7-2B10-469B-9147-007BD3FF1447}" dt="2018-02-12T13:24:09.851" v="25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Jay Mangi" userId="10033FFFA27A7347@LIVE.COM" providerId="AD" clId="Web-{B76A76A7-2B10-469B-9147-007BD3FF1447}" dt="2018-02-12T13:24:09.851" v="25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Jay Mangi" userId="10033FFFA27A7347@LIVE.COM" providerId="AD" clId="Web-{B76A76A7-2B10-469B-9147-007BD3FF1447}" dt="2018-02-12T13:24:09.851" v="25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Jay Mangi" userId="10033FFFA27A7347@LIVE.COM" providerId="AD" clId="Web-{B76A76A7-2B10-469B-9147-007BD3FF1447}" dt="2018-02-12T13:24:09.851" v="25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Jay Mangi" userId="10033FFFA27A7347@LIVE.COM" providerId="AD" clId="Web-{B76A76A7-2B10-469B-9147-007BD3FF1447}" dt="2018-02-12T13:24:09.851" v="25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Jay Mangi" userId="10033FFFA27A7347@LIVE.COM" providerId="AD" clId="Web-{B76A76A7-2B10-469B-9147-007BD3FF1447}" dt="2018-02-12T13:24:09.851" v="25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Jay Mangi" userId="10033FFFA27A7347@LIVE.COM" providerId="AD" clId="Web-{B76A76A7-2B10-469B-9147-007BD3FF1447}" dt="2018-02-12T13:24:09.851" v="25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Jay Mangi" userId="10033FFFA27A7347@LIVE.COM" providerId="AD" clId="Web-{B76A76A7-2B10-469B-9147-007BD3FF1447}" dt="2018-02-12T13:24:09.851" v="25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Jay Mangi" userId="10033FFFA27A7347@LIVE.COM" providerId="AD" clId="Web-{B76A76A7-2B10-469B-9147-007BD3FF1447}" dt="2018-02-12T13:24:09.851" v="25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Jay Mangi" userId="10033FFFA27A7347@LIVE.COM" providerId="AD" clId="Web-{B76A76A7-2B10-469B-9147-007BD3FF1447}" dt="2018-02-12T13:24:09.851" v="25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Jay Mangi" userId="10033FFFA27A7347@LIVE.COM" providerId="AD" clId="Web-{B76A76A7-2B10-469B-9147-007BD3FF1447}" dt="2018-02-12T13:24:09.851" v="25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Jay Mangi" userId="10033FFFA27A7347@LIVE.COM" providerId="AD" clId="Web-{B76A76A7-2B10-469B-9147-007BD3FF1447}" dt="2018-02-12T13:24:09.851" v="25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Jay Mangi" userId="10033FFFA27A7347@LIVE.COM" providerId="AD" clId="Web-{B76A76A7-2B10-469B-9147-007BD3FF1447}" dt="2018-02-12T13:24:09.851" v="25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Jay Mangi" userId="10033FFFA27A7347@LIVE.COM" providerId="AD" clId="Web-{B76A76A7-2B10-469B-9147-007BD3FF1447}" dt="2018-02-12T13:24:09.851" v="25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Jay Mangi" userId="10033FFFA27A7347@LIVE.COM" providerId="AD" clId="Web-{B76A76A7-2B10-469B-9147-007BD3FF1447}" dt="2018-02-12T13:24:09.851" v="25"/>
          <pc:sldLayoutMkLst>
            <pc:docMk/>
            <pc:sldMasterMk cId="0" sldId="2147483648"/>
            <pc:sldLayoutMk cId="0" sldId="2147483666"/>
          </pc:sldLayoutMkLst>
        </pc:sldLayoutChg>
        <pc:sldLayoutChg chg="modTransition">
          <pc:chgData name="Jay Mangi" userId="10033FFFA27A7347@LIVE.COM" providerId="AD" clId="Web-{B76A76A7-2B10-469B-9147-007BD3FF1447}" dt="2018-02-12T13:24:09.851" v="25"/>
          <pc:sldLayoutMkLst>
            <pc:docMk/>
            <pc:sldMasterMk cId="0" sldId="2147483648"/>
            <pc:sldLayoutMk cId="0" sldId="2147483667"/>
          </pc:sldLayoutMkLst>
        </pc:sldLayoutChg>
        <pc:sldLayoutChg chg="modTransition">
          <pc:chgData name="Jay Mangi" userId="10033FFFA27A7347@LIVE.COM" providerId="AD" clId="Web-{B76A76A7-2B10-469B-9147-007BD3FF1447}" dt="2018-02-12T13:24:09.851" v="25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  <pc:docChgLst>
    <pc:chgData name="Jay Mangi" userId="10033FFFA27A7347@LIVE.COM" providerId="AD" clId="Web-{0F78CBC3-9D1E-4E26-8121-E80E4C6D2F4F}"/>
    <pc:docChg chg="addSld delSld modSld modSection">
      <pc:chgData name="Jay Mangi" userId="10033FFFA27A7347@LIVE.COM" providerId="AD" clId="Web-{0F78CBC3-9D1E-4E26-8121-E80E4C6D2F4F}" dt="2018-02-12T13:17:39.055" v="352"/>
      <pc:docMkLst>
        <pc:docMk/>
      </pc:docMkLst>
      <pc:sldChg chg="modSp">
        <pc:chgData name="Jay Mangi" userId="10033FFFA27A7347@LIVE.COM" providerId="AD" clId="Web-{0F78CBC3-9D1E-4E26-8121-E80E4C6D2F4F}" dt="2018-02-12T13:05:43.348" v="18"/>
        <pc:sldMkLst>
          <pc:docMk/>
          <pc:sldMk cId="4276295150" sldId="257"/>
        </pc:sldMkLst>
        <pc:spChg chg="mod">
          <ac:chgData name="Jay Mangi" userId="10033FFFA27A7347@LIVE.COM" providerId="AD" clId="Web-{0F78CBC3-9D1E-4E26-8121-E80E4C6D2F4F}" dt="2018-02-12T13:05:43.348" v="18"/>
          <ac:spMkLst>
            <pc:docMk/>
            <pc:sldMk cId="4276295150" sldId="257"/>
            <ac:spMk id="3" creationId="{23E740B0-4AB0-406C-8959-F65DDA35A8E5}"/>
          </ac:spMkLst>
        </pc:spChg>
      </pc:sldChg>
      <pc:sldChg chg="modSp">
        <pc:chgData name="Jay Mangi" userId="10033FFFA27A7347@LIVE.COM" providerId="AD" clId="Web-{0F78CBC3-9D1E-4E26-8121-E80E4C6D2F4F}" dt="2018-02-12T13:17:02.241" v="340"/>
        <pc:sldMkLst>
          <pc:docMk/>
          <pc:sldMk cId="1791681715" sldId="266"/>
        </pc:sldMkLst>
        <pc:spChg chg="mod">
          <ac:chgData name="Jay Mangi" userId="10033FFFA27A7347@LIVE.COM" providerId="AD" clId="Web-{0F78CBC3-9D1E-4E26-8121-E80E4C6D2F4F}" dt="2018-02-12T13:06:43.946" v="65"/>
          <ac:spMkLst>
            <pc:docMk/>
            <pc:sldMk cId="1791681715" sldId="266"/>
            <ac:spMk id="2" creationId="{4592B262-82BD-49CE-861F-A3FFDD7ABAB9}"/>
          </ac:spMkLst>
        </pc:spChg>
        <pc:spChg chg="mod">
          <ac:chgData name="Jay Mangi" userId="10033FFFA27A7347@LIVE.COM" providerId="AD" clId="Web-{0F78CBC3-9D1E-4E26-8121-E80E4C6D2F4F}" dt="2018-02-12T13:17:02.241" v="340"/>
          <ac:spMkLst>
            <pc:docMk/>
            <pc:sldMk cId="1791681715" sldId="266"/>
            <ac:spMk id="3" creationId="{AAB18492-ECA1-426F-B681-BF1E7B42F22D}"/>
          </ac:spMkLst>
        </pc:spChg>
      </pc:sldChg>
      <pc:sldChg chg="new del">
        <pc:chgData name="Jay Mangi" userId="10033FFFA27A7347@LIVE.COM" providerId="AD" clId="Web-{0F78CBC3-9D1E-4E26-8121-E80E4C6D2F4F}" dt="2018-02-12T13:17:07.929" v="343"/>
        <pc:sldMkLst>
          <pc:docMk/>
          <pc:sldMk cId="3025671916" sldId="267"/>
        </pc:sldMkLst>
      </pc:sldChg>
      <pc:sldChg chg="modSp new">
        <pc:chgData name="Jay Mangi" userId="10033FFFA27A7347@LIVE.COM" providerId="AD" clId="Web-{0F78CBC3-9D1E-4E26-8121-E80E4C6D2F4F}" dt="2018-02-12T13:17:39.055" v="351"/>
        <pc:sldMkLst>
          <pc:docMk/>
          <pc:sldMk cId="3417251896" sldId="267"/>
        </pc:sldMkLst>
        <pc:spChg chg="mod">
          <ac:chgData name="Jay Mangi" userId="10033FFFA27A7347@LIVE.COM" providerId="AD" clId="Web-{0F78CBC3-9D1E-4E26-8121-E80E4C6D2F4F}" dt="2018-02-12T13:17:39.055" v="351"/>
          <ac:spMkLst>
            <pc:docMk/>
            <pc:sldMk cId="3417251896" sldId="267"/>
            <ac:spMk id="2" creationId="{17E66B8D-A1D1-4741-8B1C-5067099D0AA5}"/>
          </ac:spMkLst>
        </pc:spChg>
      </pc:sldChg>
    </pc:docChg>
  </pc:docChgLst>
  <pc:docChgLst>
    <pc:chgData name="Jay Mangi" userId="10033FFFA27A7347@LIVE.COM" providerId="AD" clId="Web-{0385D413-2CAE-4928-B33E-8640CDB9EE08}"/>
    <pc:docChg chg="addSld modSld modSection">
      <pc:chgData name="Jay Mangi" userId="10033FFFA27A7347@LIVE.COM" providerId="AD" clId="Web-{0385D413-2CAE-4928-B33E-8640CDB9EE08}" dt="2018-02-10T21:41:31.684" v="556"/>
      <pc:docMkLst>
        <pc:docMk/>
      </pc:docMkLst>
      <pc:sldChg chg="modSp">
        <pc:chgData name="Jay Mangi" userId="10033FFFA27A7347@LIVE.COM" providerId="AD" clId="Web-{0385D413-2CAE-4928-B33E-8640CDB9EE08}" dt="2018-02-10T21:17:54.674" v="0"/>
        <pc:sldMkLst>
          <pc:docMk/>
          <pc:sldMk cId="3402371617" sldId="256"/>
        </pc:sldMkLst>
        <pc:spChg chg="mod">
          <ac:chgData name="Jay Mangi" userId="10033FFFA27A7347@LIVE.COM" providerId="AD" clId="Web-{0385D413-2CAE-4928-B33E-8640CDB9EE08}" dt="2018-02-10T21:17:54.674" v="0"/>
          <ac:spMkLst>
            <pc:docMk/>
            <pc:sldMk cId="3402371617" sldId="256"/>
            <ac:spMk id="3" creationId="{00000000-0000-0000-0000-000000000000}"/>
          </ac:spMkLst>
        </pc:spChg>
      </pc:sldChg>
      <pc:sldChg chg="modSp">
        <pc:chgData name="Jay Mangi" userId="10033FFFA27A7347@LIVE.COM" providerId="AD" clId="Web-{0385D413-2CAE-4928-B33E-8640CDB9EE08}" dt="2018-02-10T21:41:31.684" v="555"/>
        <pc:sldMkLst>
          <pc:docMk/>
          <pc:sldMk cId="4276295150" sldId="257"/>
        </pc:sldMkLst>
        <pc:spChg chg="mod">
          <ac:chgData name="Jay Mangi" userId="10033FFFA27A7347@LIVE.COM" providerId="AD" clId="Web-{0385D413-2CAE-4928-B33E-8640CDB9EE08}" dt="2018-02-10T21:41:31.684" v="555"/>
          <ac:spMkLst>
            <pc:docMk/>
            <pc:sldMk cId="4276295150" sldId="257"/>
            <ac:spMk id="3" creationId="{23E740B0-4AB0-406C-8959-F65DDA35A8E5}"/>
          </ac:spMkLst>
        </pc:spChg>
      </pc:sldChg>
      <pc:sldChg chg="addSp delSp modSp new">
        <pc:chgData name="Jay Mangi" userId="10033FFFA27A7347@LIVE.COM" providerId="AD" clId="Web-{0385D413-2CAE-4928-B33E-8640CDB9EE08}" dt="2018-02-10T21:41:19.199" v="550"/>
        <pc:sldMkLst>
          <pc:docMk/>
          <pc:sldMk cId="3823710959" sldId="263"/>
        </pc:sldMkLst>
        <pc:spChg chg="mod">
          <ac:chgData name="Jay Mangi" userId="10033FFFA27A7347@LIVE.COM" providerId="AD" clId="Web-{0385D413-2CAE-4928-B33E-8640CDB9EE08}" dt="2018-02-10T21:41:19.199" v="550"/>
          <ac:spMkLst>
            <pc:docMk/>
            <pc:sldMk cId="3823710959" sldId="263"/>
            <ac:spMk id="2" creationId="{6FBD5283-E25A-4518-A5EA-925441802534}"/>
          </ac:spMkLst>
        </pc:spChg>
        <pc:spChg chg="mod">
          <ac:chgData name="Jay Mangi" userId="10033FFFA27A7347@LIVE.COM" providerId="AD" clId="Web-{0385D413-2CAE-4928-B33E-8640CDB9EE08}" dt="2018-02-10T21:35:41.814" v="374"/>
          <ac:spMkLst>
            <pc:docMk/>
            <pc:sldMk cId="3823710959" sldId="263"/>
            <ac:spMk id="3" creationId="{E570E65B-5671-4275-84AA-3FFDDEEFD445}"/>
          </ac:spMkLst>
        </pc:spChg>
        <pc:spChg chg="add mod">
          <ac:chgData name="Jay Mangi" userId="10033FFFA27A7347@LIVE.COM" providerId="AD" clId="Web-{0385D413-2CAE-4928-B33E-8640CDB9EE08}" dt="2018-02-10T21:39:48.847" v="537"/>
          <ac:spMkLst>
            <pc:docMk/>
            <pc:sldMk cId="3823710959" sldId="263"/>
            <ac:spMk id="6" creationId="{2E048D0F-3DAB-45D0-91ED-6579DBED8A06}"/>
          </ac:spMkLst>
        </pc:spChg>
        <pc:spChg chg="add mod">
          <ac:chgData name="Jay Mangi" userId="10033FFFA27A7347@LIVE.COM" providerId="AD" clId="Web-{0385D413-2CAE-4928-B33E-8640CDB9EE08}" dt="2018-02-10T21:40:33.834" v="545"/>
          <ac:spMkLst>
            <pc:docMk/>
            <pc:sldMk cId="3823710959" sldId="263"/>
            <ac:spMk id="9" creationId="{035D2979-B1B5-4AC0-8F7C-620500BB2B4F}"/>
          </ac:spMkLst>
        </pc:spChg>
        <pc:graphicFrameChg chg="add mod modGraphic">
          <ac:chgData name="Jay Mangi" userId="10033FFFA27A7347@LIVE.COM" providerId="AD" clId="Web-{0385D413-2CAE-4928-B33E-8640CDB9EE08}" dt="2018-02-10T21:38:29.183" v="496"/>
          <ac:graphicFrameMkLst>
            <pc:docMk/>
            <pc:sldMk cId="3823710959" sldId="263"/>
            <ac:graphicFrameMk id="4" creationId="{673F120E-6B47-4FFA-9C45-7432FC799357}"/>
          </ac:graphicFrameMkLst>
        </pc:graphicFrameChg>
        <pc:cxnChg chg="add del mod">
          <ac:chgData name="Jay Mangi" userId="10033FFFA27A7347@LIVE.COM" providerId="AD" clId="Web-{0385D413-2CAE-4928-B33E-8640CDB9EE08}" dt="2018-02-10T21:40:00.753" v="540"/>
          <ac:cxnSpMkLst>
            <pc:docMk/>
            <pc:sldMk cId="3823710959" sldId="263"/>
            <ac:cxnSpMk id="7" creationId="{D4D86E93-7F2E-4A21-9EEA-27D43BC29F77}"/>
          </ac:cxnSpMkLst>
        </pc:cxnChg>
        <pc:cxnChg chg="add del mod">
          <ac:chgData name="Jay Mangi" userId="10033FFFA27A7347@LIVE.COM" providerId="AD" clId="Web-{0385D413-2CAE-4928-B33E-8640CDB9EE08}" dt="2018-02-10T21:40:23.797" v="543"/>
          <ac:cxnSpMkLst>
            <pc:docMk/>
            <pc:sldMk cId="3823710959" sldId="263"/>
            <ac:cxnSpMk id="8" creationId="{79387550-DFDB-4935-B3AF-4FAA235E8AFB}"/>
          </ac:cxnSpMkLst>
        </pc:cxnChg>
      </pc:sldChg>
    </pc:docChg>
  </pc:docChgLst>
  <pc:docChgLst>
    <pc:chgData name="Jay Mangi" userId="10033FFFA27A7347@LIVE.COM" providerId="AD" clId="Web-{F440C9FC-4337-44B9-BAA7-4E1B6162F626}"/>
    <pc:docChg chg="addSld modSld modSection">
      <pc:chgData name="Jay Mangi" userId="10033FFFA27A7347@LIVE.COM" providerId="AD" clId="Web-{F440C9FC-4337-44B9-BAA7-4E1B6162F626}" dt="2018-02-10T18:34:21.607" v="250"/>
      <pc:docMkLst>
        <pc:docMk/>
      </pc:docMkLst>
      <pc:sldChg chg="modSp new">
        <pc:chgData name="Jay Mangi" userId="10033FFFA27A7347@LIVE.COM" providerId="AD" clId="Web-{F440C9FC-4337-44B9-BAA7-4E1B6162F626}" dt="2018-02-10T18:34:21.607" v="249"/>
        <pc:sldMkLst>
          <pc:docMk/>
          <pc:sldMk cId="4276295150" sldId="257"/>
        </pc:sldMkLst>
        <pc:spChg chg="mod">
          <ac:chgData name="Jay Mangi" userId="10033FFFA27A7347@LIVE.COM" providerId="AD" clId="Web-{F440C9FC-4337-44B9-BAA7-4E1B6162F626}" dt="2018-02-10T18:12:49.810" v="26"/>
          <ac:spMkLst>
            <pc:docMk/>
            <pc:sldMk cId="4276295150" sldId="257"/>
            <ac:spMk id="2" creationId="{DB165C87-02BE-462B-91E4-EED9DBA2B042}"/>
          </ac:spMkLst>
        </pc:spChg>
        <pc:spChg chg="mod">
          <ac:chgData name="Jay Mangi" userId="10033FFFA27A7347@LIVE.COM" providerId="AD" clId="Web-{F440C9FC-4337-44B9-BAA7-4E1B6162F626}" dt="2018-02-10T18:34:21.607" v="249"/>
          <ac:spMkLst>
            <pc:docMk/>
            <pc:sldMk cId="4276295150" sldId="257"/>
            <ac:spMk id="3" creationId="{23E740B0-4AB0-406C-8959-F65DDA35A8E5}"/>
          </ac:spMkLst>
        </pc:spChg>
      </pc:sldChg>
    </pc:docChg>
  </pc:docChgLst>
  <pc:docChgLst>
    <pc:chgData name="Jay Mangi" userId="10033FFFA27A7347@LIVE.COM" providerId="AD" clId="Web-{BE5AA474-F471-4A08-8B61-CB521B30AED0}"/>
    <pc:docChg chg="addSld modSld modSection">
      <pc:chgData name="Jay Mangi" userId="10033FFFA27A7347@LIVE.COM" providerId="AD" clId="Web-{BE5AA474-F471-4A08-8B61-CB521B30AED0}" dt="2018-02-12T12:59:20.517" v="237"/>
      <pc:docMkLst>
        <pc:docMk/>
      </pc:docMkLst>
      <pc:sldChg chg="modSp">
        <pc:chgData name="Jay Mangi" userId="10033FFFA27A7347@LIVE.COM" providerId="AD" clId="Web-{BE5AA474-F471-4A08-8B61-CB521B30AED0}" dt="2018-02-12T12:29:06.895" v="213"/>
        <pc:sldMkLst>
          <pc:docMk/>
          <pc:sldMk cId="2835511428" sldId="265"/>
        </pc:sldMkLst>
        <pc:spChg chg="mod">
          <ac:chgData name="Jay Mangi" userId="10033FFFA27A7347@LIVE.COM" providerId="AD" clId="Web-{BE5AA474-F471-4A08-8B61-CB521B30AED0}" dt="2018-02-12T12:29:06.895" v="213"/>
          <ac:spMkLst>
            <pc:docMk/>
            <pc:sldMk cId="2835511428" sldId="265"/>
            <ac:spMk id="3" creationId="{317AB2F8-86F9-40C7-96AA-C0D2FD78ADFD}"/>
          </ac:spMkLst>
        </pc:spChg>
      </pc:sldChg>
      <pc:sldChg chg="modSp new">
        <pc:chgData name="Jay Mangi" userId="10033FFFA27A7347@LIVE.COM" providerId="AD" clId="Web-{BE5AA474-F471-4A08-8B61-CB521B30AED0}" dt="2018-02-12T12:44:13.850" v="235"/>
        <pc:sldMkLst>
          <pc:docMk/>
          <pc:sldMk cId="1791681715" sldId="266"/>
        </pc:sldMkLst>
        <pc:spChg chg="mod">
          <ac:chgData name="Jay Mangi" userId="10033FFFA27A7347@LIVE.COM" providerId="AD" clId="Web-{BE5AA474-F471-4A08-8B61-CB521B30AED0}" dt="2018-02-12T12:29:32.052" v="227"/>
          <ac:spMkLst>
            <pc:docMk/>
            <pc:sldMk cId="1791681715" sldId="266"/>
            <ac:spMk id="2" creationId="{4592B262-82BD-49CE-861F-A3FFDD7ABAB9}"/>
          </ac:spMkLst>
        </pc:spChg>
        <pc:spChg chg="mod">
          <ac:chgData name="Jay Mangi" userId="10033FFFA27A7347@LIVE.COM" providerId="AD" clId="Web-{BE5AA474-F471-4A08-8B61-CB521B30AED0}" dt="2018-02-12T12:44:13.850" v="235"/>
          <ac:spMkLst>
            <pc:docMk/>
            <pc:sldMk cId="1791681715" sldId="266"/>
            <ac:spMk id="3" creationId="{AAB18492-ECA1-426F-B681-BF1E7B42F22D}"/>
          </ac:spMkLst>
        </pc:spChg>
      </pc:sldChg>
    </pc:docChg>
  </pc:docChgLst>
  <pc:docChgLst>
    <pc:chgData name="Jay Mangi" userId="10033FFFA27A7347@LIVE.COM" providerId="AD" clId="Web-{925CD477-0AB2-4FD2-8CD1-8A90623DE1F6}"/>
    <pc:docChg chg="modSld">
      <pc:chgData name="Jay Mangi" userId="10033FFFA27A7347@LIVE.COM" providerId="AD" clId="Web-{925CD477-0AB2-4FD2-8CD1-8A90623DE1F6}" dt="2018-02-10T17:42:33.906" v="58"/>
      <pc:docMkLst>
        <pc:docMk/>
      </pc:docMkLst>
      <pc:sldChg chg="modSp">
        <pc:chgData name="Jay Mangi" userId="10033FFFA27A7347@LIVE.COM" providerId="AD" clId="Web-{925CD477-0AB2-4FD2-8CD1-8A90623DE1F6}" dt="2018-02-10T17:42:33.906" v="57"/>
        <pc:sldMkLst>
          <pc:docMk/>
          <pc:sldMk cId="3402371617" sldId="256"/>
        </pc:sldMkLst>
        <pc:spChg chg="mod">
          <ac:chgData name="Jay Mangi" userId="10033FFFA27A7347@LIVE.COM" providerId="AD" clId="Web-{925CD477-0AB2-4FD2-8CD1-8A90623DE1F6}" dt="2018-02-10T17:35:33.704" v="22"/>
          <ac:spMkLst>
            <pc:docMk/>
            <pc:sldMk cId="3402371617" sldId="256"/>
            <ac:spMk id="2" creationId="{00000000-0000-0000-0000-000000000000}"/>
          </ac:spMkLst>
        </pc:spChg>
        <pc:spChg chg="mod">
          <ac:chgData name="Jay Mangi" userId="10033FFFA27A7347@LIVE.COM" providerId="AD" clId="Web-{925CD477-0AB2-4FD2-8CD1-8A90623DE1F6}" dt="2018-02-10T17:42:33.906" v="57"/>
          <ac:spMkLst>
            <pc:docMk/>
            <pc:sldMk cId="3402371617" sldId="256"/>
            <ac:spMk id="3" creationId="{00000000-0000-0000-0000-000000000000}"/>
          </ac:spMkLst>
        </pc:spChg>
      </pc:sldChg>
    </pc:docChg>
  </pc:docChgLst>
  <pc:docChgLst>
    <pc:chgData name="Jay Mangi" userId="10033FFFA27A7347@LIVE.COM" providerId="AD" clId="Web-{DBDB2A91-B75B-4D4A-8EC4-B291DFD84B7D}"/>
    <pc:docChg chg="addSld modSld modSection">
      <pc:chgData name="Jay Mangi" userId="10033FFFA27A7347@LIVE.COM" providerId="AD" clId="Web-{DBDB2A91-B75B-4D4A-8EC4-B291DFD84B7D}" dt="2018-02-12T12:22:12.787" v="1003"/>
      <pc:docMkLst>
        <pc:docMk/>
      </pc:docMkLst>
      <pc:sldChg chg="modSp">
        <pc:chgData name="Jay Mangi" userId="10033FFFA27A7347@LIVE.COM" providerId="AD" clId="Web-{DBDB2A91-B75B-4D4A-8EC4-B291DFD84B7D}" dt="2018-02-12T11:13:26.058" v="492"/>
        <pc:sldMkLst>
          <pc:docMk/>
          <pc:sldMk cId="3766208736" sldId="264"/>
        </pc:sldMkLst>
        <pc:spChg chg="mod">
          <ac:chgData name="Jay Mangi" userId="10033FFFA27A7347@LIVE.COM" providerId="AD" clId="Web-{DBDB2A91-B75B-4D4A-8EC4-B291DFD84B7D}" dt="2018-02-12T11:13:26.058" v="492"/>
          <ac:spMkLst>
            <pc:docMk/>
            <pc:sldMk cId="3766208736" sldId="264"/>
            <ac:spMk id="3" creationId="{FC7F6BA1-3972-47F9-9F1F-3196FEDAB97A}"/>
          </ac:spMkLst>
        </pc:spChg>
      </pc:sldChg>
      <pc:sldChg chg="modSp new">
        <pc:chgData name="Jay Mangi" userId="10033FFFA27A7347@LIVE.COM" providerId="AD" clId="Web-{DBDB2A91-B75B-4D4A-8EC4-B291DFD84B7D}" dt="2018-02-12T12:22:12.787" v="1002"/>
        <pc:sldMkLst>
          <pc:docMk/>
          <pc:sldMk cId="2835511428" sldId="265"/>
        </pc:sldMkLst>
        <pc:spChg chg="mod">
          <ac:chgData name="Jay Mangi" userId="10033FFFA27A7347@LIVE.COM" providerId="AD" clId="Web-{DBDB2A91-B75B-4D4A-8EC4-B291DFD84B7D}" dt="2018-02-12T11:50:25.624" v="792"/>
          <ac:spMkLst>
            <pc:docMk/>
            <pc:sldMk cId="2835511428" sldId="265"/>
            <ac:spMk id="2" creationId="{FE26E32F-707E-43DA-A3FC-63C58922ABD8}"/>
          </ac:spMkLst>
        </pc:spChg>
        <pc:spChg chg="mod">
          <ac:chgData name="Jay Mangi" userId="10033FFFA27A7347@LIVE.COM" providerId="AD" clId="Web-{DBDB2A91-B75B-4D4A-8EC4-B291DFD84B7D}" dt="2018-02-12T12:22:12.787" v="1002"/>
          <ac:spMkLst>
            <pc:docMk/>
            <pc:sldMk cId="2835511428" sldId="265"/>
            <ac:spMk id="3" creationId="{317AB2F8-86F9-40C7-96AA-C0D2FD78ADFD}"/>
          </ac:spMkLst>
        </pc:spChg>
      </pc:sldChg>
    </pc:docChg>
  </pc:docChgLst>
  <pc:docChgLst>
    <pc:chgData name="Jay Mangi" userId="10033FFFA27A7347@LIVE.COM" providerId="AD" clId="Web-{1DACB6E3-0A1C-4D22-BDA8-A0E692D1DD5C}"/>
    <pc:docChg chg="addSld delSld modSld modSection">
      <pc:chgData name="Jay Mangi" userId="10033FFFA27A7347@LIVE.COM" providerId="AD" clId="Web-{1DACB6E3-0A1C-4D22-BDA8-A0E692D1DD5C}" dt="2018-02-10T20:59:38.277" v="1579"/>
      <pc:docMkLst>
        <pc:docMk/>
      </pc:docMkLst>
      <pc:sldChg chg="modSp">
        <pc:chgData name="Jay Mangi" userId="10033FFFA27A7347@LIVE.COM" providerId="AD" clId="Web-{1DACB6E3-0A1C-4D22-BDA8-A0E692D1DD5C}" dt="2018-02-10T20:31:19.567" v="909"/>
        <pc:sldMkLst>
          <pc:docMk/>
          <pc:sldMk cId="4276295150" sldId="257"/>
        </pc:sldMkLst>
        <pc:spChg chg="mod">
          <ac:chgData name="Jay Mangi" userId="10033FFFA27A7347@LIVE.COM" providerId="AD" clId="Web-{1DACB6E3-0A1C-4D22-BDA8-A0E692D1DD5C}" dt="2018-02-10T20:31:19.567" v="909"/>
          <ac:spMkLst>
            <pc:docMk/>
            <pc:sldMk cId="4276295150" sldId="257"/>
            <ac:spMk id="3" creationId="{23E740B0-4AB0-406C-8959-F65DDA35A8E5}"/>
          </ac:spMkLst>
        </pc:spChg>
      </pc:sldChg>
      <pc:sldChg chg="modSp new">
        <pc:chgData name="Jay Mangi" userId="10033FFFA27A7347@LIVE.COM" providerId="AD" clId="Web-{1DACB6E3-0A1C-4D22-BDA8-A0E692D1DD5C}" dt="2018-02-10T19:25:06.907" v="97"/>
        <pc:sldMkLst>
          <pc:docMk/>
          <pc:sldMk cId="165129510" sldId="258"/>
        </pc:sldMkLst>
        <pc:spChg chg="mod">
          <ac:chgData name="Jay Mangi" userId="10033FFFA27A7347@LIVE.COM" providerId="AD" clId="Web-{1DACB6E3-0A1C-4D22-BDA8-A0E692D1DD5C}" dt="2018-02-10T19:18:42.519" v="7"/>
          <ac:spMkLst>
            <pc:docMk/>
            <pc:sldMk cId="165129510" sldId="258"/>
            <ac:spMk id="2" creationId="{B8F55A82-4889-49B3-BC02-CFD57FC74D61}"/>
          </ac:spMkLst>
        </pc:spChg>
        <pc:spChg chg="mod">
          <ac:chgData name="Jay Mangi" userId="10033FFFA27A7347@LIVE.COM" providerId="AD" clId="Web-{1DACB6E3-0A1C-4D22-BDA8-A0E692D1DD5C}" dt="2018-02-10T19:25:06.907" v="97"/>
          <ac:spMkLst>
            <pc:docMk/>
            <pc:sldMk cId="165129510" sldId="258"/>
            <ac:spMk id="3" creationId="{9BFAABE9-8DAA-49F3-8709-268B17677C92}"/>
          </ac:spMkLst>
        </pc:spChg>
      </pc:sldChg>
      <pc:sldChg chg="modSp new">
        <pc:chgData name="Jay Mangi" userId="10033FFFA27A7347@LIVE.COM" providerId="AD" clId="Web-{1DACB6E3-0A1C-4D22-BDA8-A0E692D1DD5C}" dt="2018-02-10T19:47:38.619" v="460"/>
        <pc:sldMkLst>
          <pc:docMk/>
          <pc:sldMk cId="2254666750" sldId="259"/>
        </pc:sldMkLst>
        <pc:spChg chg="mod">
          <ac:chgData name="Jay Mangi" userId="10033FFFA27A7347@LIVE.COM" providerId="AD" clId="Web-{1DACB6E3-0A1C-4D22-BDA8-A0E692D1DD5C}" dt="2018-02-10T19:20:37.162" v="31"/>
          <ac:spMkLst>
            <pc:docMk/>
            <pc:sldMk cId="2254666750" sldId="259"/>
            <ac:spMk id="2" creationId="{8012DC59-4DB3-42E0-8325-D0B7AC0DC601}"/>
          </ac:spMkLst>
        </pc:spChg>
        <pc:spChg chg="mod">
          <ac:chgData name="Jay Mangi" userId="10033FFFA27A7347@LIVE.COM" providerId="AD" clId="Web-{1DACB6E3-0A1C-4D22-BDA8-A0E692D1DD5C}" dt="2018-02-10T19:47:38.619" v="460"/>
          <ac:spMkLst>
            <pc:docMk/>
            <pc:sldMk cId="2254666750" sldId="259"/>
            <ac:spMk id="3" creationId="{DEFEC731-A8EE-40FE-8A61-DA0FC51CFCCA}"/>
          </ac:spMkLst>
        </pc:spChg>
      </pc:sldChg>
      <pc:sldChg chg="modSp new">
        <pc:chgData name="Jay Mangi" userId="10033FFFA27A7347@LIVE.COM" providerId="AD" clId="Web-{1DACB6E3-0A1C-4D22-BDA8-A0E692D1DD5C}" dt="2018-02-10T20:06:01.908" v="844"/>
        <pc:sldMkLst>
          <pc:docMk/>
          <pc:sldMk cId="2705508047" sldId="260"/>
        </pc:sldMkLst>
        <pc:spChg chg="mod">
          <ac:chgData name="Jay Mangi" userId="10033FFFA27A7347@LIVE.COM" providerId="AD" clId="Web-{1DACB6E3-0A1C-4D22-BDA8-A0E692D1DD5C}" dt="2018-02-10T19:50:27.517" v="468"/>
          <ac:spMkLst>
            <pc:docMk/>
            <pc:sldMk cId="2705508047" sldId="260"/>
            <ac:spMk id="2" creationId="{D7E67A3F-AABC-4C3C-B213-19BBF3A7D2A1}"/>
          </ac:spMkLst>
        </pc:spChg>
        <pc:spChg chg="mod">
          <ac:chgData name="Jay Mangi" userId="10033FFFA27A7347@LIVE.COM" providerId="AD" clId="Web-{1DACB6E3-0A1C-4D22-BDA8-A0E692D1DD5C}" dt="2018-02-10T20:06:01.908" v="844"/>
          <ac:spMkLst>
            <pc:docMk/>
            <pc:sldMk cId="2705508047" sldId="260"/>
            <ac:spMk id="3" creationId="{3023F356-8AB5-4E12-AD28-55A9063D5548}"/>
          </ac:spMkLst>
        </pc:spChg>
      </pc:sldChg>
      <pc:sldChg chg="modSp new">
        <pc:chgData name="Jay Mangi" userId="10033FFFA27A7347@LIVE.COM" providerId="AD" clId="Web-{1DACB6E3-0A1C-4D22-BDA8-A0E692D1DD5C}" dt="2018-02-10T20:50:27.894" v="1280"/>
        <pc:sldMkLst>
          <pc:docMk/>
          <pc:sldMk cId="321979149" sldId="261"/>
        </pc:sldMkLst>
        <pc:spChg chg="mod">
          <ac:chgData name="Jay Mangi" userId="10033FFFA27A7347@LIVE.COM" providerId="AD" clId="Web-{1DACB6E3-0A1C-4D22-BDA8-A0E692D1DD5C}" dt="2018-02-10T20:50:27.894" v="1280"/>
          <ac:spMkLst>
            <pc:docMk/>
            <pc:sldMk cId="321979149" sldId="261"/>
            <ac:spMk id="2" creationId="{33892979-7748-476E-9528-D26F4E0B574C}"/>
          </ac:spMkLst>
        </pc:spChg>
        <pc:spChg chg="mod">
          <ac:chgData name="Jay Mangi" userId="10033FFFA27A7347@LIVE.COM" providerId="AD" clId="Web-{1DACB6E3-0A1C-4D22-BDA8-A0E692D1DD5C}" dt="2018-02-10T20:50:02.957" v="1266"/>
          <ac:spMkLst>
            <pc:docMk/>
            <pc:sldMk cId="321979149" sldId="261"/>
            <ac:spMk id="3" creationId="{75A5C37B-02DE-4F8A-8E00-DEF51078F7AB}"/>
          </ac:spMkLst>
        </pc:spChg>
      </pc:sldChg>
      <pc:sldChg chg="add del replId">
        <pc:chgData name="Jay Mangi" userId="10033FFFA27A7347@LIVE.COM" providerId="AD" clId="Web-{1DACB6E3-0A1C-4D22-BDA8-A0E692D1DD5C}" dt="2018-02-10T20:06:08.737" v="847"/>
        <pc:sldMkLst>
          <pc:docMk/>
          <pc:sldMk cId="3698983148" sldId="261"/>
        </pc:sldMkLst>
      </pc:sldChg>
      <pc:sldChg chg="modSp new">
        <pc:chgData name="Jay Mangi" userId="10033FFFA27A7347@LIVE.COM" providerId="AD" clId="Web-{1DACB6E3-0A1C-4D22-BDA8-A0E692D1DD5C}" dt="2018-02-10T20:59:38.277" v="1578"/>
        <pc:sldMkLst>
          <pc:docMk/>
          <pc:sldMk cId="1202076713" sldId="262"/>
        </pc:sldMkLst>
        <pc:spChg chg="mod">
          <ac:chgData name="Jay Mangi" userId="10033FFFA27A7347@LIVE.COM" providerId="AD" clId="Web-{1DACB6E3-0A1C-4D22-BDA8-A0E692D1DD5C}" dt="2018-02-10T20:50:19.969" v="1276"/>
          <ac:spMkLst>
            <pc:docMk/>
            <pc:sldMk cId="1202076713" sldId="262"/>
            <ac:spMk id="2" creationId="{098B882B-3AA7-4D16-A0E0-2C9ED5E144FB}"/>
          </ac:spMkLst>
        </pc:spChg>
        <pc:spChg chg="mod">
          <ac:chgData name="Jay Mangi" userId="10033FFFA27A7347@LIVE.COM" providerId="AD" clId="Web-{1DACB6E3-0A1C-4D22-BDA8-A0E692D1DD5C}" dt="2018-02-10T20:59:38.277" v="1578"/>
          <ac:spMkLst>
            <pc:docMk/>
            <pc:sldMk cId="1202076713" sldId="262"/>
            <ac:spMk id="3" creationId="{4A67BF80-9786-48B4-86A2-32B34DD3FD4F}"/>
          </ac:spMkLst>
        </pc:spChg>
      </pc:sldChg>
    </pc:docChg>
  </pc:docChgLst>
  <pc:docChgLst>
    <pc:chgData name="Jay Mangi" userId="10033FFFA27A7347@LIVE.COM" providerId="AD" clId="Web-{855C7DE6-B95A-442E-B2BF-41EB3525D371}"/>
    <pc:docChg chg="addSld modSld modSection">
      <pc:chgData name="Jay Mangi" userId="10033FFFA27A7347@LIVE.COM" providerId="AD" clId="Web-{855C7DE6-B95A-442E-B2BF-41EB3525D371}" dt="2018-02-12T10:43:43.987" v="250"/>
      <pc:docMkLst>
        <pc:docMk/>
      </pc:docMkLst>
      <pc:sldChg chg="modSp">
        <pc:chgData name="Jay Mangi" userId="10033FFFA27A7347@LIVE.COM" providerId="AD" clId="Web-{855C7DE6-B95A-442E-B2BF-41EB3525D371}" dt="2018-02-12T10:10:40.754" v="8"/>
        <pc:sldMkLst>
          <pc:docMk/>
          <pc:sldMk cId="4276295150" sldId="257"/>
        </pc:sldMkLst>
        <pc:spChg chg="mod">
          <ac:chgData name="Jay Mangi" userId="10033FFFA27A7347@LIVE.COM" providerId="AD" clId="Web-{855C7DE6-B95A-442E-B2BF-41EB3525D371}" dt="2018-02-12T10:10:40.754" v="8"/>
          <ac:spMkLst>
            <pc:docMk/>
            <pc:sldMk cId="4276295150" sldId="257"/>
            <ac:spMk id="3" creationId="{23E740B0-4AB0-406C-8959-F65DDA35A8E5}"/>
          </ac:spMkLst>
        </pc:spChg>
      </pc:sldChg>
      <pc:sldChg chg="modSp new">
        <pc:chgData name="Jay Mangi" userId="10033FFFA27A7347@LIVE.COM" providerId="AD" clId="Web-{855C7DE6-B95A-442E-B2BF-41EB3525D371}" dt="2018-02-12T10:43:43.987" v="249"/>
        <pc:sldMkLst>
          <pc:docMk/>
          <pc:sldMk cId="3766208736" sldId="264"/>
        </pc:sldMkLst>
        <pc:spChg chg="mod">
          <ac:chgData name="Jay Mangi" userId="10033FFFA27A7347@LIVE.COM" providerId="AD" clId="Web-{855C7DE6-B95A-442E-B2BF-41EB3525D371}" dt="2018-02-12T10:14:08.194" v="24"/>
          <ac:spMkLst>
            <pc:docMk/>
            <pc:sldMk cId="3766208736" sldId="264"/>
            <ac:spMk id="2" creationId="{053F652D-86E3-4117-9AC8-106A76B4DD2A}"/>
          </ac:spMkLst>
        </pc:spChg>
        <pc:spChg chg="mod">
          <ac:chgData name="Jay Mangi" userId="10033FFFA27A7347@LIVE.COM" providerId="AD" clId="Web-{855C7DE6-B95A-442E-B2BF-41EB3525D371}" dt="2018-02-12T10:43:43.987" v="249"/>
          <ac:spMkLst>
            <pc:docMk/>
            <pc:sldMk cId="3766208736" sldId="264"/>
            <ac:spMk id="3" creationId="{FC7F6BA1-3972-47F9-9F1F-3196FEDAB9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wipe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share365-my.sharepoint.com/:b:/g/personal/devshare_devshare365_onmicrosoft_com/EZHC9ms0zulGk1m4-o5MtUwBkRJ_Y0nZVZe8Pt9X5FCLcA?e=g8kxSA" TargetMode="External"/><Relationship Id="rId3" Type="http://schemas.openxmlformats.org/officeDocument/2006/relationships/hyperlink" Target="https://developers.google.com/edu/python/" TargetMode="External"/><Relationship Id="rId7" Type="http://schemas.openxmlformats.org/officeDocument/2006/relationships/hyperlink" Target="https://www.linkedin.com/learning" TargetMode="External"/><Relationship Id="rId2" Type="http://schemas.openxmlformats.org/officeDocument/2006/relationships/hyperlink" Target="https://www.datacamp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.pluralsight.com/library/" TargetMode="External"/><Relationship Id="rId5" Type="http://schemas.openxmlformats.org/officeDocument/2006/relationships/hyperlink" Target="https://www.khanacademy.org/" TargetMode="External"/><Relationship Id="rId4" Type="http://schemas.openxmlformats.org/officeDocument/2006/relationships/hyperlink" Target="https://www.analyticsvidhya.com/learning-paths-data-science-business-analytics-business-intelligence-big-data/learning-path-data-science-python/" TargetMode="External"/><Relationship Id="rId9" Type="http://schemas.openxmlformats.org/officeDocument/2006/relationships/hyperlink" Target="https://devshare365-my.sharepoint.com/:b:/g/personal/devshare_devshare365_onmicrosoft_com/EZDm_fZJdidNqxi3zx_ZDDUBnSUVvcuLZcebXph78kNAIQ?e=m7gVE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-hl21NZsv2GKAZBLieYALK---A5UJVZ/view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ip.readthedocs.org/en/stable/install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Science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Author: - Jay Mangi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wipe/>
      </p:transition>
    </mc:Choice>
    <mc:Fallback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E32F-707E-43DA-A3FC-63C58922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comprehension &amp;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B2F8-86F9-40C7-96AA-C0D2FD78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Collapse for loop for building lists into a single line</a:t>
            </a:r>
          </a:p>
          <a:p>
            <a:r>
              <a:rPr lang="en-US"/>
              <a:t>Components</a:t>
            </a:r>
          </a:p>
          <a:p>
            <a:pPr lvl="1"/>
            <a:r>
              <a:rPr lang="en-US"/>
              <a:t>Iterable</a:t>
            </a:r>
          </a:p>
          <a:p>
            <a:pPr lvl="1"/>
            <a:r>
              <a:rPr lang="en-US"/>
              <a:t>Iterator variable (represents members of iterable)</a:t>
            </a:r>
          </a:p>
          <a:p>
            <a:pPr lvl="1"/>
            <a:r>
              <a:rPr lang="en-US"/>
              <a:t>Output expression</a:t>
            </a:r>
          </a:p>
          <a:p>
            <a:r>
              <a:rPr lang="en-US"/>
              <a:t>List comprehension can also be used in the place of nested for loops.</a:t>
            </a:r>
          </a:p>
          <a:p>
            <a:r>
              <a:rPr lang="en-US"/>
              <a:t>List Name = [output expression for iterator variable in iterable]</a:t>
            </a:r>
          </a:p>
          <a:p>
            <a:r>
              <a:rPr lang="en-US"/>
              <a:t>Advanced = [output expression + conditional on output for iterator variable in iterable + conditional on iterable]</a:t>
            </a:r>
          </a:p>
          <a:p>
            <a:r>
              <a:rPr lang="en-US"/>
              <a:t>Conditional &amp; conditions on output expression is shown in the notebook with examples</a:t>
            </a:r>
          </a:p>
          <a:p>
            <a:r>
              <a:rPr lang="en-US"/>
              <a:t>Also Dictionary comprehension is possible just replace [] brackets to {} braces &amp; give key: value in output expression.</a:t>
            </a:r>
          </a:p>
          <a:p>
            <a:r>
              <a:rPr lang="en-US"/>
              <a:t>Genertors are similar like list comprehensions.</a:t>
            </a:r>
          </a:p>
          <a:p>
            <a:r>
              <a:rPr lang="en-US"/>
              <a:t>List comprehensions returns Lists</a:t>
            </a:r>
          </a:p>
          <a:p>
            <a:r>
              <a:rPr lang="en-US"/>
              <a:t>Generator returns generator object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1142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B262-82BD-49CE-861F-A3FFDD7A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&amp; online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18492-ECA1-426F-B681-BF1E7B42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2"/>
              </a:rPr>
              <a:t>DataCamp</a:t>
            </a:r>
            <a:endParaRPr lang="en-US"/>
          </a:p>
          <a:p>
            <a:r>
              <a:rPr lang="en-US">
                <a:hlinkClick r:id="rId3"/>
              </a:rPr>
              <a:t>Google Python Class</a:t>
            </a:r>
          </a:p>
          <a:p>
            <a:r>
              <a:rPr lang="en-US">
                <a:hlinkClick r:id="rId4"/>
              </a:rPr>
              <a:t>Analytics Vidhya</a:t>
            </a:r>
          </a:p>
          <a:p>
            <a:r>
              <a:rPr lang="en-US">
                <a:hlinkClick r:id="rId5"/>
              </a:rPr>
              <a:t>Khan Academy</a:t>
            </a:r>
          </a:p>
          <a:p>
            <a:r>
              <a:rPr lang="en-US">
                <a:hlinkClick r:id="rId6"/>
              </a:rPr>
              <a:t>Pluralsight</a:t>
            </a:r>
          </a:p>
          <a:p>
            <a:r>
              <a:rPr lang="en-US">
                <a:hlinkClick r:id="rId7"/>
              </a:rPr>
              <a:t>LinkedIn Learning</a:t>
            </a:r>
            <a:r>
              <a:rPr lang="en-US"/>
              <a:t> Only for Premium Members</a:t>
            </a:r>
          </a:p>
          <a:p>
            <a:r>
              <a:rPr lang="en-US"/>
              <a:t>Link to Python Data Analysis Book - </a:t>
            </a:r>
            <a:r>
              <a:rPr lang="en-US">
                <a:hlinkClick r:id="rId8"/>
              </a:rPr>
              <a:t>PyData</a:t>
            </a:r>
          </a:p>
          <a:p>
            <a:r>
              <a:rPr lang="en-US"/>
              <a:t>Python </a:t>
            </a:r>
            <a:r>
              <a:rPr lang="en-US">
                <a:hlinkClick r:id="rId9"/>
              </a:rPr>
              <a:t>Cheat Sheets</a:t>
            </a:r>
          </a:p>
          <a:p>
            <a:r>
              <a:rPr lang="en-US"/>
              <a:t>And last but not the least </a:t>
            </a:r>
            <a:r>
              <a:rPr lang="en-US" b="1"/>
              <a:t>GOOGLE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8171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6B8D-A1D1-4741-8B1C-5067099D0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THank</a:t>
            </a:r>
            <a:r>
              <a:rPr lang="en-US"/>
              <a:t>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8A2E6-9F42-42A6-A7AE-67BCC211E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5189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5C87-02BE-462B-91E4-EED9DBA2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 of Python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40B0-4AB0-406C-8959-F65DDA35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Python Basics</a:t>
            </a:r>
          </a:p>
          <a:p>
            <a:r>
              <a:rPr lang="en-US"/>
              <a:t>Python Lists</a:t>
            </a:r>
          </a:p>
          <a:p>
            <a:r>
              <a:rPr lang="en-US"/>
              <a:t>Functions &amp; Packages</a:t>
            </a:r>
          </a:p>
          <a:p>
            <a:r>
              <a:rPr lang="en-US"/>
              <a:t>Dictionaries</a:t>
            </a:r>
          </a:p>
          <a:p>
            <a:r>
              <a:rPr lang="en-US"/>
              <a:t>Using Iterators in Python</a:t>
            </a:r>
          </a:p>
          <a:p>
            <a:r>
              <a:rPr lang="en-US"/>
              <a:t>List comprehensions &amp; Generators</a:t>
            </a:r>
          </a:p>
          <a:p>
            <a:r>
              <a:rPr lang="en-US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7629515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5A82-4889-49B3-BC02-CFD57FC7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ABE9-8DAA-49F3-8709-268B1767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Python is a dynamic, interpreted (bytecode-compiled) language. There are no type declarations of variables, parameters, functions, or methods in source code. This makes the code short and flexible, and you lose the compile-time type checking of the source code. Python tracks the types of all values at runtime and flags code that does not make sense as it runs.</a:t>
            </a:r>
          </a:p>
          <a:p>
            <a:r>
              <a:rPr lang="en-US"/>
              <a:t>An excellent way to see how Python code works is to run the Python interpreter and type code right into it. If you ever have a question like, "What happens if I add an </a:t>
            </a:r>
            <a:r>
              <a:rPr lang="en-US" b="1" err="1"/>
              <a:t>int</a:t>
            </a:r>
            <a:r>
              <a:rPr lang="en-US" b="1"/>
              <a:t> </a:t>
            </a:r>
            <a:r>
              <a:rPr lang="en-US"/>
              <a:t>to a </a:t>
            </a:r>
            <a:r>
              <a:rPr lang="en-US" b="1"/>
              <a:t>string?</a:t>
            </a:r>
            <a:r>
              <a:rPr lang="en-US"/>
              <a:t>" Just typing it into the Python interpreter is a fast and likely the best way to see what happens. (See below to see what really happens!)</a:t>
            </a:r>
          </a:p>
        </p:txBody>
      </p:sp>
    </p:spTree>
    <p:extLst>
      <p:ext uri="{BB962C8B-B14F-4D97-AF65-F5344CB8AC3E}">
        <p14:creationId xmlns:p14="http://schemas.microsoft.com/office/powerpoint/2010/main" val="16512951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DC59-4DB3-42E0-8325-D0B7AC0D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C731-A8EE-40FE-8A61-DA0FC51C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Variables &amp; Types</a:t>
            </a:r>
          </a:p>
          <a:p>
            <a:pPr marL="0" indent="0">
              <a:buNone/>
            </a:pPr>
            <a:r>
              <a:rPr lang="en-US"/>
              <a:t>Variable declaration in python doesn't need any prefix like in other languages.</a:t>
            </a:r>
          </a:p>
          <a:p>
            <a:pPr marL="0" indent="0">
              <a:buNone/>
            </a:pPr>
            <a:r>
              <a:rPr lang="en-US"/>
              <a:t>Simply you can type like this</a:t>
            </a:r>
          </a:p>
          <a:p>
            <a:pPr marL="0" indent="0">
              <a:buNone/>
            </a:pPr>
            <a:r>
              <a:rPr lang="en-US"/>
              <a:t>A = 5 </a:t>
            </a:r>
          </a:p>
          <a:p>
            <a:pPr marL="0" indent="0">
              <a:buNone/>
            </a:pPr>
            <a:r>
              <a:rPr lang="en-US"/>
              <a:t>Type(A) --&gt; it gives you INT</a:t>
            </a:r>
          </a:p>
          <a:p>
            <a:pPr marL="0" indent="0">
              <a:buNone/>
            </a:pPr>
            <a:r>
              <a:rPr lang="en-US"/>
              <a:t>It identifies the type by itself.</a:t>
            </a:r>
          </a:p>
          <a:p>
            <a:pPr marL="0" indent="0">
              <a:buNone/>
            </a:pPr>
            <a:r>
              <a:rPr lang="en-US"/>
              <a:t>You can do type conversion like this</a:t>
            </a:r>
          </a:p>
          <a:p>
            <a:pPr marL="0" indent="0">
              <a:buNone/>
            </a:pPr>
            <a:r>
              <a:rPr lang="en-US" err="1"/>
              <a:t>Str</a:t>
            </a:r>
            <a:r>
              <a:rPr lang="en-US"/>
              <a:t>(</a:t>
            </a:r>
            <a:r>
              <a:rPr lang="en-US" err="1"/>
              <a:t>len</a:t>
            </a:r>
            <a:r>
              <a:rPr lang="en-US"/>
              <a:t>(A)) --&gt; '5' /* It will give output in string*/</a:t>
            </a:r>
          </a:p>
          <a:p>
            <a:pPr marL="0" indent="0">
              <a:buNone/>
            </a:pPr>
            <a:r>
              <a:rPr lang="en-US"/>
              <a:t>Check the BMI Example in Notebook</a:t>
            </a:r>
          </a:p>
        </p:txBody>
      </p:sp>
    </p:spTree>
    <p:extLst>
      <p:ext uri="{BB962C8B-B14F-4D97-AF65-F5344CB8AC3E}">
        <p14:creationId xmlns:p14="http://schemas.microsoft.com/office/powerpoint/2010/main" val="225466675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7A3F-AABC-4C3C-B213-19BBF3A7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F356-8AB5-4E12-AD28-55A9063D5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Science: many data points</a:t>
            </a:r>
          </a:p>
          <a:p>
            <a:r>
              <a:rPr lang="en-US"/>
              <a:t>Suppose you need to store height of family so you have to define many variables,  but it is very inconvenient.</a:t>
            </a:r>
          </a:p>
          <a:p>
            <a:r>
              <a:rPr lang="en-US"/>
              <a:t>This is where Python Lists comes into the picture.</a:t>
            </a:r>
          </a:p>
          <a:p>
            <a:r>
              <a:rPr lang="en-US"/>
              <a:t>Declaration of list: - </a:t>
            </a:r>
          </a:p>
          <a:p>
            <a:pPr marL="0" indent="0">
              <a:buNone/>
            </a:pPr>
            <a:r>
              <a:rPr lang="en-US"/>
              <a:t>Give Square Brackets: - [1, 2, 3]</a:t>
            </a:r>
          </a:p>
          <a:p>
            <a:pPr marL="0" indent="0">
              <a:buNone/>
            </a:pPr>
            <a:r>
              <a:rPr lang="en-US"/>
              <a:t>List is a collection of values with any data type stored in it.</a:t>
            </a:r>
          </a:p>
          <a:p>
            <a:pPr marL="0" indent="0">
              <a:buNone/>
            </a:pPr>
            <a:r>
              <a:rPr lang="en-US"/>
              <a:t>It can even store Lists in it.</a:t>
            </a:r>
          </a:p>
          <a:p>
            <a:pPr marL="0" indent="0">
              <a:buNone/>
            </a:pPr>
            <a:r>
              <a:rPr lang="en-US"/>
              <a:t>For more details visit Notebook </a:t>
            </a:r>
            <a:r>
              <a:rPr lang="en-US">
                <a:hlinkClick r:id="rId2"/>
              </a:rPr>
              <a:t>HERE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804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2979-7748-476E-9528-D26F4E0B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C37B-02DE-4F8A-8E00-DEF51078F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Function – piece of reusable code.</a:t>
            </a:r>
          </a:p>
          <a:p>
            <a:r>
              <a:rPr lang="en-US"/>
              <a:t>For any particular list you can use the built-in functions.</a:t>
            </a:r>
          </a:p>
          <a:p>
            <a:pPr marL="0" indent="0">
              <a:buNone/>
            </a:pPr>
            <a:r>
              <a:rPr lang="en-US"/>
              <a:t>For E.g. MAX(list_name), Min(list_name), Round(list_name)</a:t>
            </a:r>
          </a:p>
          <a:p>
            <a:pPr marL="0" indent="0">
              <a:buNone/>
            </a:pPr>
            <a:r>
              <a:rPr lang="en-US"/>
              <a:t>--&gt; </a:t>
            </a:r>
            <a:r>
              <a:rPr lang="en-US" b="1"/>
              <a:t>Methods</a:t>
            </a:r>
          </a:p>
          <a:p>
            <a:pPr marL="0" indent="0">
              <a:buNone/>
            </a:pPr>
            <a:r>
              <a:rPr lang="en-US"/>
              <a:t>Every variable, list are objects in python.</a:t>
            </a:r>
          </a:p>
          <a:p>
            <a:pPr marL="0" indent="0">
              <a:buNone/>
            </a:pPr>
            <a:r>
              <a:rPr lang="en-US"/>
              <a:t>So each object has built-in functions with it which are called Methods.</a:t>
            </a:r>
          </a:p>
          <a:p>
            <a:pPr marL="0" indent="0">
              <a:buNone/>
            </a:pPr>
            <a:r>
              <a:rPr lang="en-US"/>
              <a:t>For e.g. string has methods like capitalize(), replace().</a:t>
            </a:r>
          </a:p>
          <a:p>
            <a:pPr marL="0" indent="0">
              <a:buNone/>
            </a:pPr>
            <a:r>
              <a:rPr lang="en-US"/>
              <a:t>Float has methods like bit_length(), conjugate().</a:t>
            </a:r>
          </a:p>
          <a:p>
            <a:pPr marL="0" indent="0">
              <a:buNone/>
            </a:pPr>
            <a:r>
              <a:rPr lang="en-US"/>
              <a:t>List has methods like index(), count().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91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882B-3AA7-4D16-A0E0-2C9ED5E1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BF80-9786-48B4-86A2-32B34DD3F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There are several packages for python available in Web.</a:t>
            </a:r>
          </a:p>
          <a:p>
            <a:r>
              <a:rPr lang="en-US"/>
              <a:t>To use the packages, install the packages by using PIP installer.</a:t>
            </a:r>
          </a:p>
          <a:p>
            <a:r>
              <a:rPr lang="en-US"/>
              <a:t>Go to </a:t>
            </a:r>
            <a:r>
              <a:rPr lang="en-US">
                <a:hlinkClick r:id="rId2"/>
              </a:rPr>
              <a:t>Here</a:t>
            </a:r>
          </a:p>
          <a:p>
            <a:r>
              <a:rPr lang="en-US"/>
              <a:t>Download get-pip.py</a:t>
            </a:r>
          </a:p>
          <a:p>
            <a:r>
              <a:rPr lang="en-US"/>
              <a:t>In Terminal</a:t>
            </a:r>
          </a:p>
          <a:p>
            <a:pPr lvl="1"/>
            <a:r>
              <a:rPr lang="en-US"/>
              <a:t>Python3 get-pip.py</a:t>
            </a:r>
          </a:p>
          <a:p>
            <a:pPr lvl="1"/>
            <a:r>
              <a:rPr lang="en-US"/>
              <a:t>To install NumPy packages: - </a:t>
            </a:r>
            <a:r>
              <a:rPr lang="en-US" i="1"/>
              <a:t>install NumPy as np </a:t>
            </a:r>
            <a:r>
              <a:rPr lang="en-US"/>
              <a:t>[ Standard Method]</a:t>
            </a:r>
          </a:p>
          <a:p>
            <a:pPr lvl="1"/>
            <a:r>
              <a:rPr lang="en-US"/>
              <a:t>Also other way to use : - </a:t>
            </a:r>
            <a:r>
              <a:rPr lang="en-US" i="1"/>
              <a:t>from numpy import array</a:t>
            </a:r>
          </a:p>
        </p:txBody>
      </p:sp>
    </p:spTree>
    <p:extLst>
      <p:ext uri="{BB962C8B-B14F-4D97-AF65-F5344CB8AC3E}">
        <p14:creationId xmlns:p14="http://schemas.microsoft.com/office/powerpoint/2010/main" val="120207671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5283-E25A-4518-A5EA-92544180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E65B-5671-4275-84AA-3FFDDEEFD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Dictionaries are collection of Key, Value Pairs.</a:t>
            </a:r>
          </a:p>
          <a:p>
            <a:r>
              <a:rPr lang="en-US"/>
              <a:t>To declare any dictionary: -</a:t>
            </a:r>
          </a:p>
          <a:p>
            <a:r>
              <a:rPr lang="en-US" err="1"/>
              <a:t>Dist</a:t>
            </a:r>
            <a:r>
              <a:rPr lang="en-US"/>
              <a:t> = {</a:t>
            </a:r>
            <a:r>
              <a:rPr lang="en-US" err="1"/>
              <a:t>key:value</a:t>
            </a:r>
            <a:r>
              <a:rPr lang="en-US"/>
              <a:t>, </a:t>
            </a:r>
            <a:r>
              <a:rPr lang="en-US" err="1"/>
              <a:t>key:value</a:t>
            </a:r>
            <a:r>
              <a:rPr lang="en-US"/>
              <a:t>}</a:t>
            </a:r>
          </a:p>
          <a:p>
            <a:r>
              <a:rPr lang="en-US"/>
              <a:t>Keys have to be immutable objects</a:t>
            </a:r>
          </a:p>
          <a:p>
            <a:r>
              <a:rPr lang="en-US"/>
              <a:t>Add, update &amp; delete operations are shown in the notebook</a:t>
            </a:r>
          </a:p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3F120E-6B47-4FFA-9C45-7432FC799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1805"/>
              </p:ext>
            </p:extLst>
          </p:nvPr>
        </p:nvGraphicFramePr>
        <p:xfrm>
          <a:off x="1133475" y="4419600"/>
          <a:ext cx="5101313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664">
                  <a:extLst>
                    <a:ext uri="{9D8B030D-6E8A-4147-A177-3AD203B41FA5}">
                      <a16:colId xmlns:a16="http://schemas.microsoft.com/office/drawing/2014/main" val="3321912774"/>
                    </a:ext>
                  </a:extLst>
                </a:gridCol>
                <a:gridCol w="2533649">
                  <a:extLst>
                    <a:ext uri="{9D8B030D-6E8A-4147-A177-3AD203B41FA5}">
                      <a16:colId xmlns:a16="http://schemas.microsoft.com/office/drawing/2014/main" val="307343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Dictionaries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6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Indexed by range of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Indexed by unique keys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82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Collection of values order matters select entire subsets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Look-up table with unique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493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048D0F-3DAB-45D0-91ED-6579DBED8A06}"/>
              </a:ext>
            </a:extLst>
          </p:cNvPr>
          <p:cNvSpPr txBox="1"/>
          <p:nvPr/>
        </p:nvSpPr>
        <p:spPr>
          <a:xfrm>
            <a:off x="7696200" y="4562475"/>
            <a:ext cx="2743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Differences bet List | Dictionaries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35D2979-B1B5-4AC0-8F7C-620500BB2B4F}"/>
              </a:ext>
            </a:extLst>
          </p:cNvPr>
          <p:cNvSpPr/>
          <p:nvPr/>
        </p:nvSpPr>
        <p:spPr>
          <a:xfrm>
            <a:off x="6515100" y="464874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109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652D-86E3-4117-9AC8-106A76B4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6BA1-3972-47F9-9F1F-3196FEDAB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Iterables</a:t>
            </a:r>
          </a:p>
          <a:p>
            <a:pPr lvl="1"/>
            <a:r>
              <a:rPr lang="en-US"/>
              <a:t>An object which has .</a:t>
            </a:r>
            <a:r>
              <a:rPr lang="en-US" err="1"/>
              <a:t>iter</a:t>
            </a:r>
            <a:r>
              <a:rPr lang="en-US"/>
              <a:t>() method associated with it</a:t>
            </a:r>
          </a:p>
          <a:p>
            <a:pPr lvl="1"/>
            <a:r>
              <a:rPr lang="en-US"/>
              <a:t>For E.g. List, Dictionaries, String, File connections</a:t>
            </a:r>
          </a:p>
          <a:p>
            <a:pPr lvl="1"/>
            <a:r>
              <a:rPr lang="en-US"/>
              <a:t>Applying .</a:t>
            </a:r>
            <a:r>
              <a:rPr lang="en-US" err="1"/>
              <a:t>iter</a:t>
            </a:r>
            <a:r>
              <a:rPr lang="en-US"/>
              <a:t>() to an </a:t>
            </a:r>
            <a:r>
              <a:rPr lang="en-US" err="1"/>
              <a:t>iterable</a:t>
            </a:r>
            <a:r>
              <a:rPr lang="en-US"/>
              <a:t> creates iterators</a:t>
            </a:r>
          </a:p>
          <a:p>
            <a:pPr lvl="1"/>
            <a:r>
              <a:rPr lang="en-US"/>
              <a:t>Iterator produces next value with next()</a:t>
            </a:r>
          </a:p>
          <a:p>
            <a:pPr lvl="1"/>
            <a:r>
              <a:rPr lang="en-US">
                <a:latin typeface="Century Gothic"/>
                <a:cs typeface="+mn-ea"/>
              </a:rPr>
              <a:t>Enumerate Function: - It is an function which takes any </a:t>
            </a:r>
            <a:r>
              <a:rPr lang="en-US" err="1">
                <a:latin typeface="Century Gothic"/>
                <a:cs typeface="+mn-ea"/>
              </a:rPr>
              <a:t>iterable</a:t>
            </a:r>
            <a:r>
              <a:rPr lang="en-US">
                <a:latin typeface="Century Gothic"/>
                <a:cs typeface="+mn-ea"/>
              </a:rPr>
              <a:t> as object &amp; gives special enumerate object which consist pair of </a:t>
            </a:r>
            <a:r>
              <a:rPr lang="en-US" err="1">
                <a:latin typeface="Century Gothic"/>
                <a:cs typeface="+mn-ea"/>
              </a:rPr>
              <a:t>iterable</a:t>
            </a:r>
            <a:r>
              <a:rPr lang="en-US">
                <a:latin typeface="Century Gothic"/>
                <a:cs typeface="+mn-ea"/>
              </a:rPr>
              <a:t> value &amp; their index.</a:t>
            </a:r>
          </a:p>
          <a:p>
            <a:pPr lvl="1"/>
            <a:r>
              <a:rPr lang="en-US">
                <a:latin typeface="Century Gothic"/>
                <a:cs typeface="+mn-ea"/>
              </a:rPr>
              <a:t>Enumerate is itself a </a:t>
            </a:r>
            <a:r>
              <a:rPr lang="en-US" err="1">
                <a:latin typeface="Century Gothic"/>
                <a:cs typeface="+mn-ea"/>
              </a:rPr>
              <a:t>iterable</a:t>
            </a:r>
            <a:r>
              <a:rPr lang="en-US">
                <a:latin typeface="Century Gothic"/>
                <a:cs typeface="+mn-ea"/>
              </a:rPr>
              <a:t>.</a:t>
            </a:r>
          </a:p>
          <a:p>
            <a:pPr lvl="1"/>
            <a:r>
              <a:rPr lang="en-US">
                <a:latin typeface="Century Gothic"/>
                <a:cs typeface="+mn-ea"/>
              </a:rPr>
              <a:t>We can also </a:t>
            </a:r>
            <a:r>
              <a:rPr lang="en-US" err="1">
                <a:latin typeface="Century Gothic"/>
                <a:cs typeface="+mn-ea"/>
              </a:rPr>
              <a:t>reindex</a:t>
            </a:r>
            <a:r>
              <a:rPr lang="en-US">
                <a:latin typeface="Century Gothic"/>
                <a:cs typeface="+mn-ea"/>
              </a:rPr>
              <a:t> when iterating</a:t>
            </a:r>
          </a:p>
          <a:p>
            <a:pPr lvl="1"/>
            <a:br>
              <a:rPr lang="en-US">
                <a:latin typeface="+mn-ea"/>
                <a:cs typeface="+mn-ea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0873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Vapor Trail</vt:lpstr>
      <vt:lpstr>Data Science with Python</vt:lpstr>
      <vt:lpstr>Basics of Python for Data Science</vt:lpstr>
      <vt:lpstr>Introduction</vt:lpstr>
      <vt:lpstr>Python basics</vt:lpstr>
      <vt:lpstr>Python Lists</vt:lpstr>
      <vt:lpstr>Functions &amp; Methods</vt:lpstr>
      <vt:lpstr>Packages</vt:lpstr>
      <vt:lpstr>Dictionaries</vt:lpstr>
      <vt:lpstr>Iterators in python</vt:lpstr>
      <vt:lpstr>List comprehension &amp; generators</vt:lpstr>
      <vt:lpstr>References &amp; online Material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Python</dc:title>
  <cp:revision>1</cp:revision>
  <dcterms:modified xsi:type="dcterms:W3CDTF">2018-02-12T13:24:25Z</dcterms:modified>
</cp:coreProperties>
</file>