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93a7a5b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93a7a5b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093a7a5b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093a7a5b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5152a0d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5152a0d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093a7a5b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093a7a5b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093a7a5bd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093a7a5b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93a7a5b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093a7a5b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093a7a5b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093a7a5b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5152a0d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5152a0d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152a0d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5152a0d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5152a0d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5152a0d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093a7a5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093a7a5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5152a0d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5152a0d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152a0d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152a0d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5152a0dc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5152a0dc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152a0d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152a0d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5152a0d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5152a0d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152a0d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5152a0d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5152a0dc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5152a0dc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5152a0dc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5152a0d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51c4ab6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51c4ab6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51c4ab6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51c4ab6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093a7a5bd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093a7a5bd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51c4ab6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51c4ab6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5251d96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5251d96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5251d96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5251d96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5251d968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5251d968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5251d96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5251d96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5251d968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5251d96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5251d96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5251d96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5251d96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5251d96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5251d96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5251d96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5251d96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5251d96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093a7a5b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093a7a5b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093a7a5b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093a7a5b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093a7a5b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093a7a5b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93a7a5bd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93a7a5b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093a7a5b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093a7a5b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93a7a5bd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093a7a5bd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yEdoardo/intensivao-python" TargetMode="External"/><Relationship Id="rId4" Type="http://schemas.openxmlformats.org/officeDocument/2006/relationships/hyperlink" Target="https://github.com/PyEdoardo/intensivao-python" TargetMode="External"/><Relationship Id="rId5" Type="http://schemas.openxmlformats.org/officeDocument/2006/relationships/hyperlink" Target="https://github.com/PyEdoardo/intensivao-pyth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Intensivão de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02/11/2024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537725" y="4673950"/>
            <a:ext cx="25644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Por: Edoardo Tombolesi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Tipos de dados em Python.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No Python, existem 2 tipos de dados, os primitivos, e os derivados.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Vamos inicialmente abordar os primitivos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2775"/>
            <a:ext cx="8839200" cy="18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Como guardar dados em Python?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17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Agora vamos começar a aprender as variáveis, que são locais onde podemos guardar informações de todos os tipos!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</a:rPr>
              <a:t>Lembrando que o Python é </a:t>
            </a:r>
            <a:r>
              <a:rPr lang="pt-BR">
                <a:solidFill>
                  <a:schemeClr val="lt2"/>
                </a:solidFill>
              </a:rPr>
              <a:t>dinamicamente</a:t>
            </a:r>
            <a:r>
              <a:rPr lang="pt-BR">
                <a:solidFill>
                  <a:schemeClr val="lt2"/>
                </a:solidFill>
              </a:rPr>
              <a:t> tipado, com isso as variáveis podem ter o tipo mudado dinamicamente conforme o fluxo da aplicação!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3" y="2890250"/>
            <a:ext cx="8769468" cy="1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Entrada de Dados!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15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Quando quisermos digitar algo para ser guardado em uma variável, podemos usar o comando “input()” e dentro do parêntese você pode digitar algo que irá aparecer semelhante ao print!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Veja: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350" y="2849025"/>
            <a:ext cx="77586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127450"/>
            <a:ext cx="8198900" cy="5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311700" y="3665413"/>
            <a:ext cx="393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 do programa: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Estruturas de Repetição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Para criarmos um fluxo de programa mais completo precisamos de estruturas de repetição, que irão continuar ou parar o andamento do código dependendo do quê deseja!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Iniciaremos com While.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While no inglês significa “Enquanto”, portanto você usará para seguir com o programa até que a condição seja satisfeita!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Exemplo: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88" y="1017725"/>
            <a:ext cx="85820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296175" y="3185775"/>
            <a:ext cx="8582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A </a:t>
            </a:r>
            <a:r>
              <a:rPr lang="pt-BR" sz="1100">
                <a:solidFill>
                  <a:schemeClr val="dk2"/>
                </a:solidFill>
              </a:rPr>
              <a:t>indentação</a:t>
            </a:r>
            <a:r>
              <a:rPr lang="pt-BR" sz="1100">
                <a:solidFill>
                  <a:schemeClr val="dk2"/>
                </a:solidFill>
              </a:rPr>
              <a:t> em Python é obrigatória e define o bloco de código que pertence a cada estrutura, como loops, funções e condicionais. Em outras linguagens, chaves “</a:t>
            </a:r>
            <a:r>
              <a:rPr lang="pt-BR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{ }</a:t>
            </a:r>
            <a:r>
              <a:rPr lang="pt-BR" sz="1100">
                <a:solidFill>
                  <a:schemeClr val="dk2"/>
                </a:solidFill>
              </a:rPr>
              <a:t>” delimitam esses blocos; em Python, os espaços ou tabs na </a:t>
            </a:r>
            <a:r>
              <a:rPr lang="pt-BR" sz="1100">
                <a:solidFill>
                  <a:schemeClr val="dk2"/>
                </a:solidFill>
              </a:rPr>
              <a:t>indentação</a:t>
            </a:r>
            <a:r>
              <a:rPr lang="pt-BR" sz="1100">
                <a:solidFill>
                  <a:schemeClr val="dk2"/>
                </a:solidFill>
              </a:rPr>
              <a:t> indicam as hierarquias de código. Por padrão, usa-se 4 espaços por nível, embora alguns desenvolvedores optem por tabs. Uma </a:t>
            </a:r>
            <a:r>
              <a:rPr lang="pt-BR" sz="1100">
                <a:solidFill>
                  <a:schemeClr val="dk2"/>
                </a:solidFill>
              </a:rPr>
              <a:t>indentação</a:t>
            </a:r>
            <a:r>
              <a:rPr lang="pt-BR" sz="1100">
                <a:solidFill>
                  <a:schemeClr val="dk2"/>
                </a:solidFill>
              </a:rPr>
              <a:t> inadequada ou inconsistência causa erros, como o “</a:t>
            </a:r>
            <a:r>
              <a:rPr lang="pt-BR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IndentationError”</a:t>
            </a:r>
            <a:r>
              <a:rPr lang="pt-BR" sz="11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050" y="4002875"/>
            <a:ext cx="43243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Como iniciar um código Python?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Tendo o Python instalado é fácil!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Clique o ícone de Play à direita do Visual Studio Code!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0" y="2571750"/>
            <a:ext cx="8977825" cy="12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F-String, e dicas para manipular Strings e Prints!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954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34277"/>
            <a:ext cx="8839200" cy="698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209500" y="2253900"/>
            <a:ext cx="841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Veja abaixo a saída do código de cima sendo executado!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Condicionais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Para melhorar o fluxo do programa, podemos usar estruturas de condicionais, onde caso uma condição (ou </a:t>
            </a:r>
            <a:r>
              <a:rPr lang="pt-BR">
                <a:solidFill>
                  <a:schemeClr val="dk2"/>
                </a:solidFill>
              </a:rPr>
              <a:t>múltiplas</a:t>
            </a:r>
            <a:r>
              <a:rPr lang="pt-BR">
                <a:solidFill>
                  <a:schemeClr val="dk2"/>
                </a:solidFill>
              </a:rPr>
              <a:t> condições) forem verdadeiras, ele irá executar.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3850"/>
            <a:ext cx="8839200" cy="818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213" y="2820922"/>
            <a:ext cx="6897573" cy="207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Outra forma de condicionais!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Outra forma de criar condições é usando o “Switch Case”, no caso do Python, é o “Match Case”, veja abaixo como simplifica o código: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7350"/>
            <a:ext cx="8839199" cy="256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DESAFIO: Jogo da Adivinhação!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Crie um programa em Python onde o usuário precisa adivinhar um número secreto. O programa deve seguir estas regras: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80"/>
              <a:buFont typeface="Arial"/>
              <a:buAutoNum type="arabicPeriod"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número secreto é gerado aleatoriamente entre 1 e 20.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"/>
              <a:buFont typeface="Arial"/>
              <a:buAutoNum type="arabicPeriod"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usuário tem 5 tentativas para adivinhar o número.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"/>
              <a:buFont typeface="Arial"/>
              <a:buAutoNum type="arabicPeriod"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cada tentativa, o programa deve informar se o palpite do usuário é </a:t>
            </a:r>
            <a:r>
              <a:rPr b="1"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menor</a:t>
            </a: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maior</a:t>
            </a: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igual</a:t>
            </a: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ao número secreto.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"/>
              <a:buFont typeface="Arial"/>
              <a:buAutoNum type="arabicPeriod"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o usuário acertar, o jogo termina com uma mensagem de vitória.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5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80"/>
              <a:buFont typeface="Arial"/>
              <a:buAutoNum type="arabicPeriod"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 o usuário não acertar após 5 tentativas, o jogo termina com uma mensagem informando que ele perdeu e revela o número secreto.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pt-BR" sz="11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Como deverá ser a saída do programa:</a:t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1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7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 que é Python?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2"/>
                </a:solidFill>
              </a:rPr>
              <a:t>Python é uma linguagem de programação criada por Guido van Rossum em 1991, com o objetivo de ser simples, legível e de fácil aprendizado, tornando-se uma ótima opção para iniciantes e desenvolvedores experientes. Ela é interpretada, ou seja, executada linha a linha, sem necessidade de compilação, o que facilita a prototipagem rápida.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125" y="2621700"/>
            <a:ext cx="1947177" cy="1947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Como gerar números aleatórios?????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Bom, para criar números “Pseudo-Aleatórios”, sim isso existe, podemos usar a biblioteca “</a:t>
            </a:r>
            <a:r>
              <a:rPr lang="pt-BR" u="sng">
                <a:solidFill>
                  <a:schemeClr val="dk2"/>
                </a:solidFill>
              </a:rPr>
              <a:t>random</a:t>
            </a:r>
            <a:r>
              <a:rPr lang="pt-BR">
                <a:solidFill>
                  <a:schemeClr val="dk2"/>
                </a:solidFill>
              </a:rPr>
              <a:t>” do Python, ela provê funções para a criação de números aleatórios de forma nativa e simples, use o código abaixo para o desafio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Ao Terminar, mande o arquivo .py no email “edoardotombolesi8@gmail.com”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3175"/>
            <a:ext cx="8839198" cy="6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Resposta do Desafio 1: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5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Próxima Etapa!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Agora podemos ir para as estruturas de dados derivadas do Python!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Estruturas como Listas, Dicionários e Tuplas farão totalmente parte da Etapa 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Finalmente Listas!!!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Também chamados de Array, ou Arraylist, ou também Vetores, é uma estrutura que pode guardar diversos dados ao mesmo no tempo, em outras linguagens as listas são fixas, ou seja, você precisa definir o tipo de dado que irá ser inserido na lista, no python não precisa, ela é dinâmica e aceita literalmente “TUDO!”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Os casos de uso são quando você tem uma coleção de coisas que você precisa guardar dentro de um lugar só, e nisso manipular essa lista para acessar os valores ou alterar!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Como eu crio uma lista?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75" y="1184575"/>
            <a:ext cx="82581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433450" y="2044400"/>
            <a:ext cx="82083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 como posso pegar os elementos que estão na lista?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6300"/>
            <a:ext cx="8839199" cy="74908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/>
        </p:nvSpPr>
        <p:spPr>
          <a:xfrm>
            <a:off x="281725" y="3539775"/>
            <a:ext cx="6292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02675"/>
            <a:ext cx="8839199" cy="50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 como posso adicionar elementos na lista?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1177375"/>
            <a:ext cx="60579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 como posso iterar dentro da lista?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Nesse caso, para iterar sobre os elementos da lista, podemos usar o comando For.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Ele é similar ao while, porém mais utilizado para manipular listas, veja abaixo: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231175" y="3214700"/>
            <a:ext cx="35613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75" y="3849975"/>
            <a:ext cx="8601125" cy="5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37" y="2252425"/>
            <a:ext cx="8520600" cy="6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Funções para manipular listas.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 Python oferece nativamente algumas funções para manipularmos listas, como você já viu antes, eu falei sobre o append, que adiciona um elemento na lista, sempre na última posição.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 Próximo será o Pop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Essa função remove o último elemento da lista caso você não passe nenhum parâmetro, se não ele irá usar o parâmetro como índice para apagar o elemento, e depois de remover o elemento, ele retorna para um possível print por exemplo!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Pop: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390100" y="2318900"/>
            <a:ext cx="20301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8500"/>
            <a:ext cx="8839202" cy="76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8304"/>
            <a:ext cx="8839199" cy="117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Index: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03062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/>
        </p:nvSpPr>
        <p:spPr>
          <a:xfrm>
            <a:off x="252850" y="3250825"/>
            <a:ext cx="283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288" y="3823525"/>
            <a:ext cx="7557413" cy="10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Quais são seus usos?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Python é uma linguagem de propósito geral, com aplicações em diversas áreas, como desenvolvimento web, automação, análise de dados, aprendizado de máquina e mais. Ela é orientada a objetos, mas também suporta paradigmas como programação funcional e procedural. Uma das suas forças é a ampla biblioteca padrão e uma vasta comunidade que fornece bibliotecas e frameworks para quase qualquer tipo de projeto, como Django para web, Pandas para dados e Pygame para jogos.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Sort: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311700" y="1152475"/>
            <a:ext cx="8520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A Função sort organiza uma lista de números, sem nenhum parâmetro ele retorna uma lista crescente, porém você pode colocar o parâmetro “reverse=true” para retornar ela decrescente!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8875"/>
            <a:ext cx="4779946" cy="25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5215750" y="2290025"/>
            <a:ext cx="1965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046" y="2818025"/>
            <a:ext cx="37433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Dicionários | HashMaps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Outra estrutura muito utilizada em diversas linguagens são os dicionários, ele são coleções de chaves e valores, sendo muito utilizadas em apis, em outras linguagens ele é chamado de hashmap, para criar um dicionário podemos usar chaves “{}”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Veja: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5" y="3356650"/>
            <a:ext cx="8343725" cy="8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Mais exemplos de dicionários: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78" name="Google Shape;27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0" y="1156275"/>
            <a:ext cx="741045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4"/>
          <p:cNvSpPr txBox="1"/>
          <p:nvPr/>
        </p:nvSpPr>
        <p:spPr>
          <a:xfrm>
            <a:off x="397325" y="3012425"/>
            <a:ext cx="3640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250" y="3648725"/>
            <a:ext cx="27908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Outros exemplos: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158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16566"/>
            <a:ext cx="29337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152400" y="3330275"/>
            <a:ext cx="1856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Saída: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Criando um simples menu: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Para praticarmos um pouco os laços de repetição, e estruturas de dados, vamos criar um simples menu que adiciona um aluno dentro de um </a:t>
            </a:r>
            <a:r>
              <a:rPr lang="pt-BR">
                <a:solidFill>
                  <a:schemeClr val="dk2"/>
                </a:solidFill>
              </a:rPr>
              <a:t>dicionário</a:t>
            </a:r>
            <a:r>
              <a:rPr lang="pt-BR">
                <a:solidFill>
                  <a:schemeClr val="dk2"/>
                </a:solidFill>
              </a:rPr>
              <a:t> chamado alunos, na outro slide &gt;&gt;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Simples menu pelo CMD usando While True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5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Funções!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Saindo um pouco das estruturas de dados do python, podemos ir para as funções, elas permitem justamente criar funcionalidades novas para o python, elas tem infinitos usos e tem </a:t>
            </a:r>
            <a:r>
              <a:rPr lang="pt-BR">
                <a:solidFill>
                  <a:schemeClr val="dk2"/>
                </a:solidFill>
              </a:rPr>
              <a:t>papel</a:t>
            </a:r>
            <a:r>
              <a:rPr lang="pt-BR">
                <a:solidFill>
                  <a:schemeClr val="dk2"/>
                </a:solidFill>
              </a:rPr>
              <a:t> fundamental na criação de programas mais complexos!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Você define uma função com “def”, dá um nome para ela e, se quiser, pode passar valores para que a função trabalhe com eles. Funções podem também devolver resultados para serem usados em outras partes do código.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Como podemos criar funções?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2" name="Google Shape;31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Veja o exemplo abaixo: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1710925"/>
            <a:ext cx="67722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Mais exemplos: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25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Modularização de Arquivos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melhorar a </a:t>
            </a:r>
            <a:r>
              <a:rPr lang="pt-BR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organização</a:t>
            </a:r>
            <a:r>
              <a:rPr lang="pt-BR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código, podemos separar os códigos em diversos arquivos que façam sentido!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pt-BR" sz="139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 vez de ter um único arquivo grande com todo o código, você pode separar funções, classes ou até configurações em arquivos diferentes, que são chamados de "módulos". Você pode então importar esses módulos em outros arquivos conforme necessário. Isso é especialmente útil em projetos grandes, onde diferentes partes do código lidam com funcionalidades distintas, tornando o desenvolvimento mais estruturado e eficiente.</a:t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4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Etapas de como é executado o código python.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825" y="975050"/>
            <a:ext cx="364634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69550" y="1018575"/>
            <a:ext cx="21888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O código python é transpilado em código C usando a implementação Cython, para assim ser compilado diretamente em código nativo, dessa forma mantém o mesmo código mantém a </a:t>
            </a:r>
            <a:r>
              <a:rPr lang="pt-BR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compatibilidade</a:t>
            </a:r>
            <a:r>
              <a:rPr lang="pt-BR" sz="17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 independente do SO</a:t>
            </a:r>
            <a:endParaRPr sz="17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650" y="975050"/>
            <a:ext cx="1713951" cy="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Acesse o material!!!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https://github.com/PyEdoardo/intensivao-python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https://github.com/PyEdoardo/intensivao-python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https://github.com/PyEdoardo/intensivao-python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accent5"/>
                </a:solidFill>
              </a:rPr>
              <a:t>https://github.com/PyEdoardo/intensivao-python</a:t>
            </a:r>
            <a:endParaRPr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828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Etapa-1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Criando nosso primeiro hello world!!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No mundo da programação é comum que nós programadores, ao iniciar uma nova linguagem, façamos um hello world dentro da nova linguagem, assim marcando o início dos estudos dela!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Crie um novo projeto no Visual Studio Code, e crie um arquivo hello.py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9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0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Criando nosso Primeiro Hello World!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" y="1300150"/>
            <a:ext cx="71628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15175" y="3091875"/>
            <a:ext cx="71880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função “print” do python, exibe praticamente qualquer tipo de dado dentro dele, assim mandando ao prompt de comando aberto, serve para saída de informação.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