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6" descr="C0-HD-BTM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371600" y="1803405"/>
            <a:ext cx="9448799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632201"/>
            <a:ext cx="9448799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909561" y="4314328"/>
            <a:ext cx="2910840" cy="374642"/>
          </a:xfrm>
        </p:spPr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71600" y="4323845"/>
            <a:ext cx="64008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077200" y="1430866"/>
            <a:ext cx="2743200" cy="365125"/>
          </a:xfrm>
        </p:spPr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анорамная фотография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подпись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7" descr="C0-HD-BTM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024467" y="3649132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85800" y="379941"/>
            <a:ext cx="6991492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Цитата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2" descr="C0-HD-BTM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13" hasCustomPrompt="0"/>
          </p:nvPr>
        </p:nvSpPr>
        <p:spPr bwMode="auto"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9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85800" y="379941"/>
            <a:ext cx="6991492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  <p:sp>
        <p:nvSpPr>
          <p:cNvPr id="11" name="TextBox 8" hidden="0"/>
          <p:cNvSpPr txBox="1"/>
          <p:nvPr isPhoto="0" userDrawn="0"/>
        </p:nvSpPr>
        <p:spPr bwMode="auto">
          <a:xfrm>
            <a:off x="476250" y="93345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2" name="TextBox 9" hidden="0"/>
          <p:cNvSpPr txBox="1"/>
          <p:nvPr isPhoto="0" userDrawn="0"/>
        </p:nvSpPr>
        <p:spPr bwMode="auto">
          <a:xfrm>
            <a:off x="10984230" y="270129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арточка имен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8" descr="C0-HD-BTM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85800" y="378883"/>
            <a:ext cx="6991492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ри колонк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95600" y="761999"/>
            <a:ext cx="8610599" cy="130386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0" y="2202080"/>
            <a:ext cx="3456432" cy="61731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15" hasCustomPrompt="0"/>
          </p:nvPr>
        </p:nvSpPr>
        <p:spPr bwMode="auto"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Text Placeholder 3" hidden="0"/>
          <p:cNvSpPr>
            <a:spLocks noGrp="1"/>
          </p:cNvSpPr>
          <p:nvPr isPhoto="0" userDrawn="0">
            <p:ph type="body" sz="half" idx="16" hasCustomPrompt="0"/>
          </p:nvPr>
        </p:nvSpPr>
        <p:spPr bwMode="auto"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Text Placeholder 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8051799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0" name="Text Placeholder 3" hidden="0"/>
          <p:cNvSpPr>
            <a:spLocks noGrp="1"/>
          </p:cNvSpPr>
          <p:nvPr isPhoto="0" userDrawn="0">
            <p:ph type="body" sz="half" idx="17" hasCustomPrompt="0"/>
          </p:nvPr>
        </p:nvSpPr>
        <p:spPr bwMode="auto"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12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Столбец с тремя рисунками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95600" y="762000"/>
            <a:ext cx="8610599" cy="12954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Picture Placeholder 2" hidden="0"/>
          <p:cNvSpPr>
            <a:spLocks noChangeAspect="1" noGrp="1"/>
          </p:cNvSpPr>
          <p:nvPr isPhoto="0" userDrawn="0">
            <p:ph type="pic" idx="15" hasCustomPrompt="0"/>
          </p:nvPr>
        </p:nvSpPr>
        <p:spPr bwMode="auto">
          <a:xfrm>
            <a:off x="688618" y="2362199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rotWithShape="0" algn="tl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7" name="Text Placeholder 3" hidden="0"/>
          <p:cNvSpPr>
            <a:spLocks noGrp="1"/>
          </p:cNvSpPr>
          <p:nvPr isPhoto="0" userDrawn="0">
            <p:ph type="body" sz="half" idx="18" hasCustomPrompt="0"/>
          </p:nvPr>
        </p:nvSpPr>
        <p:spPr bwMode="auto"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Picture Placeholder 2" hidden="0"/>
          <p:cNvSpPr>
            <a:spLocks noChangeAspect="1" noGrp="1"/>
          </p:cNvSpPr>
          <p:nvPr isPhoto="0" userDrawn="0">
            <p:ph type="pic" idx="21" hasCustomPrompt="0"/>
          </p:nvPr>
        </p:nvSpPr>
        <p:spPr bwMode="auto">
          <a:xfrm>
            <a:off x="4374263" y="2362199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rotWithShape="0" algn="tl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0" name="Text Placeholder 3" hidden="0"/>
          <p:cNvSpPr>
            <a:spLocks noGrp="1"/>
          </p:cNvSpPr>
          <p:nvPr isPhoto="0" userDrawn="0">
            <p:ph type="body" sz="half" idx="19" hasCustomPrompt="0"/>
          </p:nvPr>
        </p:nvSpPr>
        <p:spPr bwMode="auto"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Text Placeholder 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2" name="Picture Placeholder 2" hidden="0"/>
          <p:cNvSpPr>
            <a:spLocks noChangeAspect="1" noGrp="1"/>
          </p:cNvSpPr>
          <p:nvPr isPhoto="0" userDrawn="0">
            <p:ph type="pic" idx="22" hasCustomPrompt="0"/>
          </p:nvPr>
        </p:nvSpPr>
        <p:spPr bwMode="auto">
          <a:xfrm>
            <a:off x="8049855" y="2362199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rotWithShape="0" algn="tl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3" name="Text Placeholder 3" hidden="0"/>
          <p:cNvSpPr>
            <a:spLocks noGrp="1"/>
          </p:cNvSpPr>
          <p:nvPr isPhoto="0" userDrawn="0">
            <p:ph type="body" sz="half" idx="20" hasCustomPrompt="0"/>
          </p:nvPr>
        </p:nvSpPr>
        <p:spPr bwMode="auto"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15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6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85800" y="2194559"/>
            <a:ext cx="10820400" cy="40241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7" descr="C0-HD-BTM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5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448799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1024466" y="745067"/>
            <a:ext cx="8204201" cy="3903133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85800" y="381000"/>
            <a:ext cx="6991492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8" descr="C0-HD-BTM.png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753533"/>
            <a:ext cx="10820398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685800" y="381001"/>
            <a:ext cx="6991492" cy="36406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85800" y="2194559"/>
            <a:ext cx="5334000" cy="4024125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2194559"/>
            <a:ext cx="5334000" cy="4024125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95600" y="762000"/>
            <a:ext cx="8610600" cy="12954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85800" y="3132666"/>
            <a:ext cx="5311775" cy="3086019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3132666"/>
            <a:ext cx="5334000" cy="3086019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995582" y="746759"/>
            <a:ext cx="6510618" cy="5471925"/>
          </a:xfrm>
        </p:spPr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6" descr="C0-HD-TOP.png" hidden="0"/>
          <p:cNvPicPr>
            <a:picLocks noChangeAspect="1"/>
          </p:cNvPicPr>
          <p:nvPr isPhoto="0" userDrawn="0"/>
        </p:nvPicPr>
        <p:blipFill>
          <a:blip r:embed="rId19"/>
          <a:stretch/>
        </p:blipFill>
        <p:spPr bwMode="auto">
          <a:xfrm>
            <a:off x="0" y="0"/>
            <a:ext cx="12192000" cy="1441449"/>
          </a:xfrm>
          <a:prstGeom prst="rect">
            <a:avLst/>
          </a:prstGeom>
        </p:spPr>
      </p:pic>
      <p:sp>
        <p:nvSpPr>
          <p:cNvPr id="5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79C739-AA58-4047-A909-6BD6F7D1813C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27E262-0255-411B-866E-21233AD45D4A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>
        <a:lnSpc>
          <a:spcPct val="90000"/>
        </a:lnSpc>
        <a:spcBef>
          <a:spcPts val="0"/>
        </a:spcBef>
        <a:buNone/>
        <a:defRPr sz="40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3614737" y="1657349"/>
            <a:ext cx="4236244" cy="1113901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lang="ru-RU"/>
              <a:t>Лабиринт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214811" y="2771250"/>
            <a:ext cx="2989178" cy="19150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/>
              <a:t>PyGame</a:t>
            </a:r>
            <a:r>
              <a:rPr lang="en-US"/>
              <a:t> </a:t>
            </a:r>
            <a:r>
              <a:rPr lang="ru-RU"/>
              <a:t>проект</a:t>
            </a:r>
            <a:endParaRPr lang="en-US"/>
          </a:p>
          <a:p>
            <a:pPr algn="ctr">
              <a:defRPr/>
            </a:pPr>
            <a:r>
              <a:rPr lang="ru-RU"/>
              <a:t>Авторы</a:t>
            </a:r>
            <a:r>
              <a:rPr lang="en-US"/>
              <a:t>:</a:t>
            </a:r>
            <a:endParaRPr/>
          </a:p>
          <a:p>
            <a:pPr algn="ctr">
              <a:defRPr/>
            </a:pPr>
            <a:r>
              <a:rPr lang="ru-RU"/>
              <a:t>Нигматов Николай</a:t>
            </a:r>
            <a:endParaRPr/>
          </a:p>
          <a:p>
            <a:pPr algn="ctr">
              <a:defRPr/>
            </a:pPr>
            <a:r>
              <a:rPr lang="ru-RU"/>
              <a:t>Лащенков</a:t>
            </a:r>
            <a:r>
              <a:rPr lang="ru-RU"/>
              <a:t> Евгений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это?</a:t>
            </a:r>
            <a:endParaRPr/>
          </a:p>
        </p:txBody>
      </p:sp>
      <p:pic>
        <p:nvPicPr>
          <p:cNvPr id="5" name="Рисунок 5" hidden="0"/>
          <p:cNvPicPr>
            <a:picLocks noChangeAspect="1" noGrp="1"/>
          </p:cNvPicPr>
          <p:nvPr isPhoto="0" userDrawn="0">
            <p:ph type="pic" idx="1" hasCustomPrompt="0"/>
          </p:nvPr>
        </p:nvPicPr>
        <p:blipFill>
          <a:blip r:embed="rId2"/>
          <a:srcRect l="24958" t="0" r="24958" b="0"/>
          <a:stretch/>
        </p:blipFill>
        <p:spPr bwMode="auto">
          <a:prstGeom prst="rect">
            <a:avLst/>
          </a:prstGeom>
        </p:spPr>
      </p:pic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Лабиринт – это однопользовательская ролевая </a:t>
            </a:r>
            <a:r>
              <a:rPr lang="en-US"/>
              <a:t>2d </a:t>
            </a:r>
            <a:r>
              <a:rPr lang="ru-RU"/>
              <a:t>игра в жанре </a:t>
            </a:r>
            <a:r>
              <a:rPr lang="en-US"/>
              <a:t>“RPG.”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1524000"/>
            <a:ext cx="3243263" cy="1600200"/>
          </a:xfrm>
        </p:spPr>
        <p:txBody>
          <a:bodyPr/>
          <a:lstStyle/>
          <a:p>
            <a:pPr>
              <a:defRPr/>
            </a:pPr>
            <a:r>
              <a:rPr lang="ru-RU"/>
              <a:t>структура</a:t>
            </a:r>
            <a:endParaRPr/>
          </a:p>
        </p:txBody>
      </p:sp>
      <p:pic>
        <p:nvPicPr>
          <p:cNvPr id="5" name="Рисунок 11" hidden="0"/>
          <p:cNvPicPr>
            <a:picLocks noChangeAspect="1" noGrp="1"/>
          </p:cNvPicPr>
          <p:nvPr isPhoto="0" userDrawn="0">
            <p:ph type="pic" idx="1" hasCustomPrompt="0"/>
          </p:nvPr>
        </p:nvPicPr>
        <p:blipFill>
          <a:blip r:embed="rId2"/>
          <a:srcRect l="0" t="5994" r="0" b="5994"/>
          <a:stretch/>
        </p:blipFill>
        <p:spPr bwMode="auto">
          <a:xfrm>
            <a:off x="4549775" y="0"/>
            <a:ext cx="7642225" cy="6858000"/>
          </a:xfrm>
          <a:prstGeom prst="rect">
            <a:avLst/>
          </a:prstGeom>
        </p:spPr>
      </p:pic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3124199"/>
            <a:ext cx="3243263" cy="3094485"/>
          </a:xfrm>
        </p:spPr>
        <p:txBody>
          <a:bodyPr anchor="ctr"/>
          <a:lstStyle/>
          <a:p>
            <a:pPr marL="285750" indent="-285750">
              <a:buFont typeface="Arial"/>
              <a:buChar char="•"/>
              <a:defRPr/>
            </a:pPr>
            <a:r>
              <a:rPr lang="ru-RU"/>
              <a:t>Проект реализован в нескольких файлах</a:t>
            </a:r>
            <a:r>
              <a:rPr lang="en-US"/>
              <a:t>, </a:t>
            </a:r>
            <a:r>
              <a:rPr lang="ru-RU"/>
              <a:t>с помощью</a:t>
            </a:r>
            <a:r>
              <a:rPr lang="en-US"/>
              <a:t> </a:t>
            </a:r>
            <a:r>
              <a:rPr lang="ru-RU"/>
              <a:t>5</a:t>
            </a:r>
            <a:r>
              <a:rPr lang="en-US"/>
              <a:t> </a:t>
            </a:r>
            <a:r>
              <a:rPr lang="ru-RU"/>
              <a:t>классах и более 500 строк кода</a:t>
            </a:r>
            <a:r>
              <a:rPr lang="en-US"/>
              <a:t>.</a:t>
            </a:r>
            <a:endParaRPr/>
          </a:p>
          <a:p>
            <a:pPr marL="285750" indent="-285750">
              <a:lnSpc>
                <a:spcPct val="100000"/>
              </a:lnSpc>
              <a:buFont typeface="Arial"/>
              <a:buChar char="•"/>
              <a:defRPr/>
            </a:pPr>
            <a:r>
              <a:rPr lang="ru-RU"/>
              <a:t>Были использованы такие библиотеки как</a:t>
            </a:r>
            <a:r>
              <a:rPr lang="en-US"/>
              <a:t>:</a:t>
            </a:r>
            <a:endParaRPr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/>
              <a:t>Графическая библиотека </a:t>
            </a:r>
            <a:r>
              <a:rPr lang="en-US"/>
              <a:t>pygame</a:t>
            </a:r>
            <a:r>
              <a:rPr lang="en-US"/>
              <a:t>.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ru-RU"/>
              <a:t>Библиотека для работы с </a:t>
            </a:r>
            <a:r>
              <a:rPr lang="ru-RU"/>
              <a:t>рандомами</a:t>
            </a:r>
            <a:r>
              <a:rPr lang="ru-RU"/>
              <a:t> </a:t>
            </a:r>
            <a:r>
              <a:rPr lang="en-US"/>
              <a:t>random.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888331" y="2457441"/>
            <a:ext cx="8610600" cy="1293028"/>
          </a:xfrm>
        </p:spPr>
        <p:txBody>
          <a:bodyPr/>
          <a:lstStyle/>
          <a:p>
            <a:pPr>
              <a:defRPr/>
            </a:pPr>
            <a:r>
              <a:rPr lang="ru-RU"/>
              <a:t>Особенности приложения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1524000"/>
            <a:ext cx="3714750" cy="1600200"/>
          </a:xfrm>
        </p:spPr>
        <p:txBody>
          <a:bodyPr/>
          <a:lstStyle/>
          <a:p>
            <a:pPr algn="ctr">
              <a:defRPr/>
            </a:pPr>
            <a:r>
              <a:rPr lang="ru-RU"/>
              <a:t>Геймплей</a:t>
            </a:r>
            <a:endParaRPr/>
          </a:p>
        </p:txBody>
      </p:sp>
      <p:pic>
        <p:nvPicPr>
          <p:cNvPr id="5" name="Рисунок 5" hidden="0"/>
          <p:cNvPicPr>
            <a:picLocks noChangeAspect="1" noGrp="1"/>
          </p:cNvPicPr>
          <p:nvPr isPhoto="0" userDrawn="0">
            <p:ph type="pic" idx="1" hasCustomPrompt="0"/>
          </p:nvPr>
        </p:nvPicPr>
        <p:blipFill>
          <a:blip r:embed="rId2"/>
          <a:srcRect l="0" t="2539" r="0" b="2539"/>
          <a:stretch/>
        </p:blipFill>
        <p:spPr bwMode="auto">
          <a:xfrm>
            <a:off x="4557713" y="277813"/>
            <a:ext cx="7264400" cy="6286500"/>
          </a:xfrm>
          <a:prstGeom prst="rect">
            <a:avLst/>
          </a:prstGeom>
        </p:spPr>
      </p:pic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3124200"/>
            <a:ext cx="3714750" cy="309448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ru-RU"/>
              <a:t>Цель игры</a:t>
            </a:r>
            <a:r>
              <a:rPr lang="en-US"/>
              <a:t>:</a:t>
            </a:r>
            <a:endParaRPr/>
          </a:p>
          <a:p>
            <a:pPr marL="285750" indent="-285750">
              <a:lnSpc>
                <a:spcPct val="100000"/>
              </a:lnSpc>
              <a:buFont typeface="Arial"/>
              <a:buChar char="•"/>
              <a:defRPr/>
            </a:pPr>
            <a:r>
              <a:rPr lang="ru-RU"/>
              <a:t>Найти ключ и сбежать из лабиринта через портал до окончания времени</a:t>
            </a:r>
            <a:r>
              <a:rPr lang="en-US"/>
              <a:t>.</a:t>
            </a:r>
            <a:endParaRPr/>
          </a:p>
          <a:p>
            <a:pPr>
              <a:lnSpc>
                <a:spcPct val="100000"/>
              </a:lnSpc>
              <a:defRPr/>
            </a:pPr>
            <a:r>
              <a:rPr lang="ru-RU"/>
              <a:t>Управление</a:t>
            </a:r>
            <a:r>
              <a:rPr lang="en-US"/>
              <a:t>: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ru-RU"/>
              <a:t> </a:t>
            </a:r>
            <a:r>
              <a:rPr lang="en-US"/>
              <a:t>wasd</a:t>
            </a:r>
            <a:r>
              <a:rPr lang="en-US"/>
              <a:t> </a:t>
            </a:r>
            <a:r>
              <a:rPr lang="ru-RU"/>
              <a:t>(передвижение игрока</a:t>
            </a:r>
            <a:r>
              <a:rPr lang="en-US"/>
              <a:t>).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E (</a:t>
            </a:r>
            <a:r>
              <a:rPr lang="ru-RU"/>
              <a:t>взаимодействие</a:t>
            </a:r>
            <a:r>
              <a:rPr lang="en-US"/>
              <a:t>).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1524000"/>
            <a:ext cx="2364581" cy="1600200"/>
          </a:xfrm>
        </p:spPr>
        <p:txBody>
          <a:bodyPr/>
          <a:lstStyle/>
          <a:p>
            <a:pPr algn="ctr">
              <a:defRPr/>
            </a:pPr>
            <a:r>
              <a:rPr lang="ru-RU"/>
              <a:t>Меню</a:t>
            </a:r>
            <a:endParaRPr/>
          </a:p>
        </p:txBody>
      </p:sp>
      <p:pic>
        <p:nvPicPr>
          <p:cNvPr id="5" name="Рисунок 5" hidden="0"/>
          <p:cNvPicPr>
            <a:picLocks noChangeAspect="1" noGrp="1"/>
          </p:cNvPicPr>
          <p:nvPr isPhoto="0" userDrawn="0">
            <p:ph type="pic" idx="1" hasCustomPrompt="0"/>
          </p:nvPr>
        </p:nvPicPr>
        <p:blipFill>
          <a:blip r:embed="rId2"/>
          <a:srcRect l="0" t="4154" r="0" b="4153"/>
          <a:stretch/>
        </p:blipFill>
        <p:spPr bwMode="auto">
          <a:xfrm>
            <a:off x="3943350" y="728663"/>
            <a:ext cx="7562850" cy="5489575"/>
          </a:xfrm>
          <a:prstGeom prst="rect">
            <a:avLst/>
          </a:prstGeom>
        </p:spPr>
      </p:pic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3124199"/>
            <a:ext cx="2636044" cy="3094485"/>
          </a:xfrm>
        </p:spPr>
        <p:txBody>
          <a:bodyPr/>
          <a:lstStyle/>
          <a:p>
            <a:pPr>
              <a:defRPr/>
            </a:pPr>
            <a:r>
              <a:rPr lang="ru-RU"/>
              <a:t>В игре есть безупречное меню</a:t>
            </a:r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4779" y="1524000"/>
            <a:ext cx="4979772" cy="1600200"/>
          </a:xfrm>
        </p:spPr>
        <p:txBody>
          <a:bodyPr/>
          <a:lstStyle/>
          <a:p>
            <a:pPr>
              <a:defRPr/>
            </a:pPr>
            <a:r>
              <a:rPr lang="ru-RU"/>
              <a:t>Много уровней</a:t>
            </a:r>
            <a:endParaRPr/>
          </a:p>
        </p:txBody>
      </p:sp>
      <p:pic>
        <p:nvPicPr>
          <p:cNvPr id="5" name="Рисунок 5" hidden="0"/>
          <p:cNvPicPr>
            <a:picLocks noChangeAspect="1" noGrp="1"/>
          </p:cNvPicPr>
          <p:nvPr isPhoto="0" userDrawn="0">
            <p:ph type="pic" idx="1" hasCustomPrompt="0"/>
          </p:nvPr>
        </p:nvPicPr>
        <p:blipFill>
          <a:blip r:embed="rId2"/>
          <a:srcRect l="5211" t="0" r="5210" b="0"/>
          <a:stretch/>
        </p:blipFill>
        <p:spPr bwMode="auto">
          <a:xfrm>
            <a:off x="5294312" y="750888"/>
            <a:ext cx="6211887" cy="5467350"/>
          </a:xfrm>
          <a:prstGeom prst="rect">
            <a:avLst/>
          </a:prstGeom>
        </p:spPr>
      </p:pic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44843" y="3123753"/>
            <a:ext cx="4312508" cy="3094485"/>
          </a:xfrm>
        </p:spPr>
        <p:txBody>
          <a:bodyPr/>
          <a:lstStyle/>
          <a:p>
            <a:pPr>
              <a:defRPr/>
            </a:pPr>
            <a:r>
              <a:rPr lang="ru-RU"/>
              <a:t>В игре на данный момент существуют </a:t>
            </a:r>
            <a:r>
              <a:rPr lang="ru-RU"/>
              <a:t>4 уровня</a:t>
            </a:r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1524000"/>
            <a:ext cx="3812059" cy="1600200"/>
          </a:xfrm>
        </p:spPr>
        <p:txBody>
          <a:bodyPr/>
          <a:lstStyle/>
          <a:p>
            <a:pPr>
              <a:defRPr/>
            </a:pPr>
            <a:r>
              <a:rPr lang="ru-RU"/>
              <a:t>Меню настроек</a:t>
            </a:r>
            <a:endParaRPr/>
          </a:p>
        </p:txBody>
      </p:sp>
      <p:pic>
        <p:nvPicPr>
          <p:cNvPr id="5" name="Рисунок 5" hidden="0"/>
          <p:cNvPicPr>
            <a:picLocks noChangeAspect="1" noGrp="1"/>
          </p:cNvPicPr>
          <p:nvPr isPhoto="0" userDrawn="0">
            <p:ph type="pic" idx="1" hasCustomPrompt="0"/>
          </p:nvPr>
        </p:nvPicPr>
        <p:blipFill>
          <a:blip r:embed="rId2"/>
          <a:srcRect l="3505" t="0" r="3504" b="0"/>
          <a:stretch/>
        </p:blipFill>
        <p:spPr bwMode="auto">
          <a:xfrm>
            <a:off x="4676775" y="395288"/>
            <a:ext cx="7105650" cy="6024562"/>
          </a:xfrm>
          <a:prstGeom prst="rect">
            <a:avLst/>
          </a:prstGeom>
        </p:spPr>
      </p:pic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85800" y="3124199"/>
            <a:ext cx="3812059" cy="3094485"/>
          </a:xfrm>
        </p:spPr>
        <p:txBody>
          <a:bodyPr/>
          <a:lstStyle/>
          <a:p>
            <a:pPr>
              <a:defRPr/>
            </a:pPr>
            <a:r>
              <a:rPr lang="ru-RU"/>
              <a:t>Отредактируйте игру в соответствии с вашими предпочтениями при помощи меню настроек</a:t>
            </a:r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257080" y="1307307"/>
            <a:ext cx="3677840" cy="1119449"/>
          </a:xfrm>
        </p:spPr>
        <p:txBody>
          <a:bodyPr/>
          <a:lstStyle/>
          <a:p>
            <a:pPr>
              <a:defRPr/>
            </a:pPr>
            <a:r>
              <a:rPr lang="ru-RU"/>
              <a:t>заключение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24467" y="3641725"/>
            <a:ext cx="10490200" cy="1908968"/>
          </a:xfrm>
        </p:spPr>
        <p:txBody>
          <a:bodyPr/>
          <a:lstStyle/>
          <a:p>
            <a:pPr algn="l">
              <a:defRPr/>
            </a:pPr>
            <a:r>
              <a:rPr lang="ru-RU"/>
              <a:t>Про дальнейшее развитие</a:t>
            </a:r>
            <a:r>
              <a:rPr lang="en-US"/>
              <a:t>:</a:t>
            </a:r>
            <a:endParaRPr/>
          </a:p>
          <a:p>
            <a:pPr marL="342900" indent="-342900" algn="l">
              <a:buFont typeface="Arial"/>
              <a:buChar char="•"/>
              <a:defRPr/>
            </a:pPr>
            <a:r>
              <a:rPr lang="ru-RU"/>
              <a:t>Возможно мы добавим анимации</a:t>
            </a:r>
            <a:r>
              <a:rPr lang="en-US"/>
              <a:t>.</a:t>
            </a:r>
            <a:endParaRPr/>
          </a:p>
          <a:p>
            <a:pPr marL="342900" indent="-342900" algn="l">
              <a:buFont typeface="Arial"/>
              <a:buChar char="•"/>
              <a:defRPr/>
            </a:pPr>
            <a:r>
              <a:rPr lang="ru-RU"/>
              <a:t>Добавим больше бонусных уровней</a:t>
            </a:r>
            <a:r>
              <a:rPr lang="en-US"/>
              <a:t>.</a:t>
            </a:r>
            <a:endParaRPr/>
          </a:p>
          <a:p>
            <a:pPr marL="342900" indent="-342900" algn="l">
              <a:buFont typeface="Arial"/>
              <a:buChar char="•"/>
              <a:defRPr/>
            </a:pPr>
            <a:r>
              <a:rPr lang="ru-RU"/>
              <a:t>Добавим больше скинов</a:t>
            </a:r>
            <a:r>
              <a:rPr lang="en-US"/>
              <a:t>.</a:t>
            </a:r>
            <a:endParaRPr lang="ru-RU"/>
          </a:p>
          <a:p>
            <a:pPr marL="342900" indent="-342900" algn="l">
              <a:buFont typeface="Arial"/>
              <a:buChar char="•"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 advClick="1">
        <p:wipe dir="l"/>
      </p:transition>
    </mc:Choice>
    <mc:Fallback>
      <p:transition spd="med" advClick="1">
        <p:wipe dir="l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След самолета">
      <a:fillStyleLst>
        <a:solidFill>
          <a:schemeClr val="phClr"/>
        </a:solidFill>
        <a:gradFill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0</TotalTime>
  <Words>0</Words>
  <Application>R7-Office/6.3.1.43</Application>
  <DocSecurity>0</DocSecurity>
  <PresentationFormat>Широкоэкранный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</dc:title>
  <dc:subject/>
  <dc:creator>Eugene Lashchenkov</dc:creator>
  <cp:keywords/>
  <dc:description/>
  <dc:identifier/>
  <dc:language/>
  <cp:lastModifiedBy>ЯЛ Л</cp:lastModifiedBy>
  <cp:revision>14</cp:revision>
  <dcterms:created xsi:type="dcterms:W3CDTF">2022-01-18T07:17:18Z</dcterms:created>
  <dcterms:modified xsi:type="dcterms:W3CDTF">2022-01-19T12:54:56Z</dcterms:modified>
  <cp:category/>
  <cp:contentStatus/>
  <cp:version/>
</cp:coreProperties>
</file>