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C2C38-D2F5-4D19-8A73-20BF0F1EC54E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FEA47-B5EE-4999-A235-E38B28D7C8F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022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FEA47-B5EE-4999-A235-E38B28D7C8FA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6623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F6252-524A-431F-A5BB-A42D0BDF5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A66F3C4-AE02-4F84-8F46-342FBAC6C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4516FE-C8B1-4F26-857C-5FFDE32A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700C-8341-4F4E-98F5-3AA673B6F204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3410A6-80A1-4192-9F15-C03DFEA4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9D817B-6833-488A-97D7-0719B3CE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E6AB-B1C1-453B-A827-AE196EFCC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69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7881A1-56D6-4F2B-9ED2-C30189C4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97C28B-260F-4C14-BD68-0A8886F44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425A39-5860-4ADD-B9B4-F7DED9AAC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700C-8341-4F4E-98F5-3AA673B6F204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E1DE53-24B9-4057-A3FC-2D5B688E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3C713-13D2-4C75-99E3-68CBFC08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E6AB-B1C1-453B-A827-AE196EFCC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60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D4BAB3-30F0-41D4-8A02-51D0375EE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82BFC2-A8F9-4216-997B-CBA4D36F4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FD033F-02E2-46F6-B9C5-16A6AD4A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700C-8341-4F4E-98F5-3AA673B6F204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A8DCC3-CB2B-4C84-91DA-C4AE3B45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42B598-F644-470F-86FC-67E3E990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E6AB-B1C1-453B-A827-AE196EFCC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67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9C09F8-8F64-4C2C-A8F3-E69BA53B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76AC8D-A944-4EA0-8F3E-EAA86693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6274F2-990D-4769-B481-42432B8F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700C-8341-4F4E-98F5-3AA673B6F204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5E20F3-203D-4EB0-9511-74B48459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F462B7-4134-4253-822A-36898A73D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E6AB-B1C1-453B-A827-AE196EFCC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6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8191D2-A6E4-4F9C-BFC2-8B33CF21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97F93-B88D-4ABB-841B-700AEF2BE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F6484D-2429-414C-A485-E4BBB1E7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700C-8341-4F4E-98F5-3AA673B6F204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1A6469-FAA9-49B5-A249-62EADCD0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5B696-0568-4896-B302-D36365CC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E6AB-B1C1-453B-A827-AE196EFCC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10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52520-3F57-4BE7-9C44-3A3FBBF85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263F76-B0DF-4E6B-B85A-7BF282322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7FE372-F0CE-4E26-834C-CCB5BC572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F4F5F4-B6AD-4829-AE16-CDE90870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700C-8341-4F4E-98F5-3AA673B6F204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FE08E0-BBC4-4FC8-8E77-ACB2911FB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57C8F-89B1-431F-923C-58503705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E6AB-B1C1-453B-A827-AE196EFCC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06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01C12-AF26-4041-8067-B231EA03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699E95-7DEE-43BF-B57B-BC05813B4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8472DF-0C0E-42AD-94C7-66BEADC5D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D3DF3D-DC80-427B-A667-66296D3F7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3D88EC-9AF4-4310-927C-CB8972A07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87FAC7-2A1A-4BAF-8388-1D65EC16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700C-8341-4F4E-98F5-3AA673B6F204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125F6F6-D834-4440-A412-36A91FF2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65BCD0-682A-4A9A-87E0-70CE02C8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E6AB-B1C1-453B-A827-AE196EFCC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143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3F917D-87D0-44DC-BD20-BA0FBF60B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2EAEB6-6FAD-4766-9929-C61EBE53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700C-8341-4F4E-98F5-3AA673B6F204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7E773F0-E21C-4D09-A632-5B43109B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0496F3-2B93-4B33-810B-FF0C8E9E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E6AB-B1C1-453B-A827-AE196EFCC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51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BCDB38-782A-4503-B9DF-462397CA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700C-8341-4F4E-98F5-3AA673B6F204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BDB682-9E6A-4417-8B5F-218B548C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D7030ED-2824-481B-A4B4-E5E4FFC9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E6AB-B1C1-453B-A827-AE196EFCC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70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1A7B39-9925-4806-BA3E-D1F65037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BF258F-1C9E-4C3A-BADE-F14AA893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1EF661-D0C5-4F7F-8A28-0C5D7D753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3CB00D-84C2-4EFE-90F6-6717065F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700C-8341-4F4E-98F5-3AA673B6F204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10BAD4-EC10-4BD6-B86D-BA0B8A9D3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835826-FC75-4156-828C-837FE351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E6AB-B1C1-453B-A827-AE196EFCC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734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A34197-DA70-4F8D-9257-437C16601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EA53BB-FE55-4BCD-942E-984B423C9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28E227-755E-442A-B789-4186E4944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BBD87C-A123-4F79-88BF-B4069180F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5700C-8341-4F4E-98F5-3AA673B6F204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A131C8-D94C-4C75-A4C2-491165D6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334E6B-0890-4D7E-B9E6-4C96B6B5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4E6AB-B1C1-453B-A827-AE196EFCC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90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852946D-739B-4849-8F11-D31EE80E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D9123F-5332-4D5F-A61A-CE8F64426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C54E4A-5F42-4D35-B162-0A52E71C9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5700C-8341-4F4E-98F5-3AA673B6F204}" type="datetimeFigureOut">
              <a:rPr kumimoji="1" lang="ja-JP" altLang="en-US" smtClean="0"/>
              <a:t>2021/7/15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0CCEC5-0096-45A2-AF3C-14FFDA4B5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A7C5A5-419B-47E2-BAAE-2A01569F7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4E6AB-B1C1-453B-A827-AE196EFCCC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660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BEEE92A-C379-4212-A37F-0E9762356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855" y="790765"/>
            <a:ext cx="1650331" cy="204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7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019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DE69516-EFA4-4EFE-97A0-B4C41BDE9F68}"/>
              </a:ext>
            </a:extLst>
          </p:cNvPr>
          <p:cNvGrpSpPr/>
          <p:nvPr/>
        </p:nvGrpSpPr>
        <p:grpSpPr>
          <a:xfrm>
            <a:off x="3107408" y="2187397"/>
            <a:ext cx="2238375" cy="2767611"/>
            <a:chOff x="773282" y="1210678"/>
            <a:chExt cx="2238375" cy="2767611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14ABE765-7A45-412E-A991-64A917DDA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3282" y="1210678"/>
              <a:ext cx="2238375" cy="2343150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9A1FF2-204B-46B8-8AE0-99578DBD97E7}"/>
                </a:ext>
              </a:extLst>
            </p:cNvPr>
            <p:cNvSpPr/>
            <p:nvPr/>
          </p:nvSpPr>
          <p:spPr>
            <a:xfrm>
              <a:off x="1217444" y="3455069"/>
              <a:ext cx="135005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2800" b="1" dirty="0" err="1"/>
                <a:t>PyJEM</a:t>
              </a:r>
              <a:endParaRPr lang="ja-JP" alt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31835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2219A4A-C96F-4E1E-B981-DF50EEA60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2" y="2721688"/>
            <a:ext cx="2067051" cy="2565995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729B1EF-06AA-42E9-A590-16893CAA3F05}"/>
              </a:ext>
            </a:extLst>
          </p:cNvPr>
          <p:cNvGrpSpPr/>
          <p:nvPr/>
        </p:nvGrpSpPr>
        <p:grpSpPr>
          <a:xfrm>
            <a:off x="7800140" y="3402472"/>
            <a:ext cx="1101264" cy="1444294"/>
            <a:chOff x="773282" y="1210678"/>
            <a:chExt cx="2238375" cy="2850381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FB424DA-F684-4A75-916C-7A0ED3F1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282" y="1210678"/>
              <a:ext cx="2238375" cy="234315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4C0063F-5EE4-4368-9B00-9B9528262CD6}"/>
                </a:ext>
              </a:extLst>
            </p:cNvPr>
            <p:cNvSpPr/>
            <p:nvPr/>
          </p:nvSpPr>
          <p:spPr>
            <a:xfrm>
              <a:off x="1099949" y="3455069"/>
              <a:ext cx="1585041" cy="605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b="1" dirty="0" err="1"/>
                <a:t>PyJEM</a:t>
              </a:r>
              <a:endParaRPr lang="ja-JP" altLang="en-US" b="1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E9F36B0-C282-4FA2-8D79-16D0A9AADBDD}"/>
              </a:ext>
            </a:extLst>
          </p:cNvPr>
          <p:cNvGrpSpPr/>
          <p:nvPr/>
        </p:nvGrpSpPr>
        <p:grpSpPr>
          <a:xfrm>
            <a:off x="5203282" y="3731223"/>
            <a:ext cx="2448802" cy="609198"/>
            <a:chOff x="7212556" y="4894287"/>
            <a:chExt cx="3323096" cy="609198"/>
          </a:xfrm>
        </p:grpSpPr>
        <p:sp>
          <p:nvSpPr>
            <p:cNvPr id="10" name="矢印: 左 9">
              <a:extLst>
                <a:ext uri="{FF2B5EF4-FFF2-40B4-BE49-F238E27FC236}">
                  <a16:creationId xmlns:a16="http://schemas.microsoft.com/office/drawing/2014/main" id="{F411B104-1A58-4D17-BFE9-086478C49967}"/>
                </a:ext>
              </a:extLst>
            </p:cNvPr>
            <p:cNvSpPr/>
            <p:nvPr/>
          </p:nvSpPr>
          <p:spPr>
            <a:xfrm>
              <a:off x="7212556" y="5134154"/>
              <a:ext cx="3323096" cy="3693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E898D04-AFA5-49FE-8C8B-98855DA0D2D6}"/>
                </a:ext>
              </a:extLst>
            </p:cNvPr>
            <p:cNvSpPr txBox="1"/>
            <p:nvPr/>
          </p:nvSpPr>
          <p:spPr>
            <a:xfrm>
              <a:off x="7413472" y="4894287"/>
              <a:ext cx="3122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(URI</a:t>
              </a:r>
              <a:r>
                <a:rPr lang="en-US" altLang="ja-JP" dirty="0"/>
                <a:t>)</a:t>
              </a:r>
              <a:r>
                <a:rPr kumimoji="1" lang="en-US" altLang="ja-JP" dirty="0"/>
                <a:t>http://............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149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808F11-CDD9-43E8-8886-13D74F1630CC}"/>
              </a:ext>
            </a:extLst>
          </p:cNvPr>
          <p:cNvSpPr/>
          <p:nvPr/>
        </p:nvSpPr>
        <p:spPr>
          <a:xfrm>
            <a:off x="3140241" y="2622884"/>
            <a:ext cx="6821905" cy="2875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219A4A-C96F-4E1E-B981-DF50EEA60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2" y="2721688"/>
            <a:ext cx="2067051" cy="2565995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729B1EF-06AA-42E9-A590-16893CAA3F05}"/>
              </a:ext>
            </a:extLst>
          </p:cNvPr>
          <p:cNvGrpSpPr/>
          <p:nvPr/>
        </p:nvGrpSpPr>
        <p:grpSpPr>
          <a:xfrm>
            <a:off x="8455660" y="3282538"/>
            <a:ext cx="1101264" cy="1444294"/>
            <a:chOff x="773282" y="1210678"/>
            <a:chExt cx="2238375" cy="2850381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FB424DA-F684-4A75-916C-7A0ED3F14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282" y="1210678"/>
              <a:ext cx="2238375" cy="2343150"/>
            </a:xfrm>
            <a:prstGeom prst="rect">
              <a:avLst/>
            </a:prstGeom>
          </p:spPr>
        </p:pic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F4C0063F-5EE4-4368-9B00-9B9528262CD6}"/>
                </a:ext>
              </a:extLst>
            </p:cNvPr>
            <p:cNvSpPr/>
            <p:nvPr/>
          </p:nvSpPr>
          <p:spPr>
            <a:xfrm>
              <a:off x="1099949" y="3455069"/>
              <a:ext cx="1585041" cy="605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b="1" dirty="0" err="1"/>
                <a:t>PyJEM</a:t>
              </a:r>
              <a:endParaRPr lang="ja-JP" altLang="en-US" b="1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9E9F36B0-C282-4FA2-8D79-16D0A9AADBDD}"/>
              </a:ext>
            </a:extLst>
          </p:cNvPr>
          <p:cNvGrpSpPr/>
          <p:nvPr/>
        </p:nvGrpSpPr>
        <p:grpSpPr>
          <a:xfrm>
            <a:off x="5238482" y="3519242"/>
            <a:ext cx="3099402" cy="646331"/>
            <a:chOff x="7212556" y="4894287"/>
            <a:chExt cx="3323096" cy="646331"/>
          </a:xfrm>
        </p:grpSpPr>
        <p:sp>
          <p:nvSpPr>
            <p:cNvPr id="10" name="矢印: 左 9">
              <a:extLst>
                <a:ext uri="{FF2B5EF4-FFF2-40B4-BE49-F238E27FC236}">
                  <a16:creationId xmlns:a16="http://schemas.microsoft.com/office/drawing/2014/main" id="{F411B104-1A58-4D17-BFE9-086478C49967}"/>
                </a:ext>
              </a:extLst>
            </p:cNvPr>
            <p:cNvSpPr/>
            <p:nvPr/>
          </p:nvSpPr>
          <p:spPr>
            <a:xfrm>
              <a:off x="7212556" y="5134154"/>
              <a:ext cx="3323096" cy="3693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E898D04-AFA5-49FE-8C8B-98855DA0D2D6}"/>
                </a:ext>
              </a:extLst>
            </p:cNvPr>
            <p:cNvSpPr txBox="1"/>
            <p:nvPr/>
          </p:nvSpPr>
          <p:spPr>
            <a:xfrm>
              <a:off x="7413472" y="4894287"/>
              <a:ext cx="3122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(URI</a:t>
              </a:r>
              <a:r>
                <a:rPr lang="en-US" altLang="ja-JP" dirty="0"/>
                <a:t>)</a:t>
              </a:r>
              <a:r>
                <a:rPr kumimoji="1" lang="en-US" altLang="ja-JP" dirty="0"/>
                <a:t>http://127.0.0.1:…</a:t>
              </a:r>
              <a:endParaRPr kumimoji="1" lang="ja-JP" altLang="en-US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C5342C4-EF07-4448-81D5-1A168EBD3B1B}"/>
              </a:ext>
            </a:extLst>
          </p:cNvPr>
          <p:cNvGrpSpPr/>
          <p:nvPr/>
        </p:nvGrpSpPr>
        <p:grpSpPr>
          <a:xfrm>
            <a:off x="5837241" y="1538638"/>
            <a:ext cx="1251284" cy="1010653"/>
            <a:chOff x="1118940" y="1275347"/>
            <a:chExt cx="1251284" cy="1010653"/>
          </a:xfrm>
        </p:grpSpPr>
        <p:sp>
          <p:nvSpPr>
            <p:cNvPr id="6" name="フレーム 5">
              <a:extLst>
                <a:ext uri="{FF2B5EF4-FFF2-40B4-BE49-F238E27FC236}">
                  <a16:creationId xmlns:a16="http://schemas.microsoft.com/office/drawing/2014/main" id="{D7A3E7CC-25D3-499A-AC68-F9DC6991B787}"/>
                </a:ext>
              </a:extLst>
            </p:cNvPr>
            <p:cNvSpPr/>
            <p:nvPr/>
          </p:nvSpPr>
          <p:spPr>
            <a:xfrm>
              <a:off x="1118940" y="1275347"/>
              <a:ext cx="1251284" cy="733927"/>
            </a:xfrm>
            <a:prstGeom prst="fram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D9B4457-2190-4255-BE63-B030AD68703E}"/>
                </a:ext>
              </a:extLst>
            </p:cNvPr>
            <p:cNvSpPr/>
            <p:nvPr/>
          </p:nvSpPr>
          <p:spPr>
            <a:xfrm>
              <a:off x="1612232" y="2009274"/>
              <a:ext cx="228600" cy="2310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17648035-2FA5-412C-AD30-BACCE8471FC2}"/>
                </a:ext>
              </a:extLst>
            </p:cNvPr>
            <p:cNvSpPr/>
            <p:nvPr/>
          </p:nvSpPr>
          <p:spPr>
            <a:xfrm>
              <a:off x="1275347" y="2240281"/>
              <a:ext cx="938463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B15D055-C1E1-4D88-8D06-CF096BDECBEA}"/>
              </a:ext>
            </a:extLst>
          </p:cNvPr>
          <p:cNvSpPr txBox="1"/>
          <p:nvPr/>
        </p:nvSpPr>
        <p:spPr>
          <a:xfrm>
            <a:off x="5342233" y="2669225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IP address: 127.0.0.1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621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F808F11-CDD9-43E8-8886-13D74F1630CC}"/>
              </a:ext>
            </a:extLst>
          </p:cNvPr>
          <p:cNvSpPr/>
          <p:nvPr/>
        </p:nvSpPr>
        <p:spPr>
          <a:xfrm>
            <a:off x="1892229" y="3290216"/>
            <a:ext cx="3080082" cy="2875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2219A4A-C96F-4E1E-B981-DF50EEA60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056" y="3863874"/>
            <a:ext cx="2067051" cy="2199154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3409A0C-A6D7-4789-A35D-6325818DAE45}"/>
              </a:ext>
            </a:extLst>
          </p:cNvPr>
          <p:cNvGrpSpPr/>
          <p:nvPr/>
        </p:nvGrpSpPr>
        <p:grpSpPr>
          <a:xfrm>
            <a:off x="1999261" y="2234064"/>
            <a:ext cx="2946640" cy="1520124"/>
            <a:chOff x="2144094" y="1670985"/>
            <a:chExt cx="2946640" cy="1520124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4C5342C4-EF07-4448-81D5-1A168EBD3B1B}"/>
                </a:ext>
              </a:extLst>
            </p:cNvPr>
            <p:cNvGrpSpPr/>
            <p:nvPr/>
          </p:nvGrpSpPr>
          <p:grpSpPr>
            <a:xfrm>
              <a:off x="3009822" y="1670985"/>
              <a:ext cx="1251284" cy="1010653"/>
              <a:chOff x="1118940" y="1275347"/>
              <a:chExt cx="1251284" cy="1010653"/>
            </a:xfrm>
          </p:grpSpPr>
          <p:sp>
            <p:nvSpPr>
              <p:cNvPr id="6" name="フレーム 5">
                <a:extLst>
                  <a:ext uri="{FF2B5EF4-FFF2-40B4-BE49-F238E27FC236}">
                    <a16:creationId xmlns:a16="http://schemas.microsoft.com/office/drawing/2014/main" id="{D7A3E7CC-25D3-499A-AC68-F9DC6991B787}"/>
                  </a:ext>
                </a:extLst>
              </p:cNvPr>
              <p:cNvSpPr/>
              <p:nvPr/>
            </p:nvSpPr>
            <p:spPr>
              <a:xfrm>
                <a:off x="1118940" y="1275347"/>
                <a:ext cx="1251284" cy="733927"/>
              </a:xfrm>
              <a:prstGeom prst="fram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4D9B4457-2190-4255-BE63-B030AD68703E}"/>
                  </a:ext>
                </a:extLst>
              </p:cNvPr>
              <p:cNvSpPr/>
              <p:nvPr/>
            </p:nvSpPr>
            <p:spPr>
              <a:xfrm>
                <a:off x="1612232" y="2009274"/>
                <a:ext cx="228600" cy="2310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楕円 8">
                <a:extLst>
                  <a:ext uri="{FF2B5EF4-FFF2-40B4-BE49-F238E27FC236}">
                    <a16:creationId xmlns:a16="http://schemas.microsoft.com/office/drawing/2014/main" id="{17648035-2FA5-412C-AD30-BACCE8471FC2}"/>
                  </a:ext>
                </a:extLst>
              </p:cNvPr>
              <p:cNvSpPr/>
              <p:nvPr/>
            </p:nvSpPr>
            <p:spPr>
              <a:xfrm>
                <a:off x="1275347" y="2240281"/>
                <a:ext cx="938463" cy="45719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B15D055-C1E1-4D88-8D06-CF096BDECBEA}"/>
                </a:ext>
              </a:extLst>
            </p:cNvPr>
            <p:cNvSpPr txBox="1"/>
            <p:nvPr/>
          </p:nvSpPr>
          <p:spPr>
            <a:xfrm>
              <a:off x="2144094" y="2821777"/>
              <a:ext cx="2946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IP address: ***.***.***.***</a:t>
              </a:r>
              <a:endParaRPr kumimoji="1" lang="ja-JP" altLang="en-US" dirty="0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1CE2708-D4EA-4F7D-8B2D-B9FC19C445BD}"/>
              </a:ext>
            </a:extLst>
          </p:cNvPr>
          <p:cNvSpPr/>
          <p:nvPr/>
        </p:nvSpPr>
        <p:spPr>
          <a:xfrm>
            <a:off x="6869858" y="3290216"/>
            <a:ext cx="2300746" cy="28755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41B2C36A-D6FE-4B88-9CDD-6F6A1FA8C98E}"/>
              </a:ext>
            </a:extLst>
          </p:cNvPr>
          <p:cNvGrpSpPr/>
          <p:nvPr/>
        </p:nvGrpSpPr>
        <p:grpSpPr>
          <a:xfrm>
            <a:off x="7469599" y="4005843"/>
            <a:ext cx="1101264" cy="1444294"/>
            <a:chOff x="773282" y="1210678"/>
            <a:chExt cx="2238375" cy="2850381"/>
          </a:xfrm>
        </p:grpSpPr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1C74283F-858C-41A6-94F5-1108FFFE6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282" y="1210678"/>
              <a:ext cx="2238375" cy="2343150"/>
            </a:xfrm>
            <a:prstGeom prst="rect">
              <a:avLst/>
            </a:prstGeom>
          </p:spPr>
        </p:pic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C01A9653-B9DE-471A-90CF-7C5950FA6A17}"/>
                </a:ext>
              </a:extLst>
            </p:cNvPr>
            <p:cNvSpPr/>
            <p:nvPr/>
          </p:nvSpPr>
          <p:spPr>
            <a:xfrm>
              <a:off x="1099949" y="3455069"/>
              <a:ext cx="1585041" cy="6059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b="1" dirty="0" err="1"/>
                <a:t>PyJEM</a:t>
              </a:r>
              <a:endParaRPr lang="ja-JP" altLang="en-US" b="1" dirty="0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B5AEADC-1E99-48E7-A2B7-EDDDB722FC26}"/>
              </a:ext>
            </a:extLst>
          </p:cNvPr>
          <p:cNvGrpSpPr/>
          <p:nvPr/>
        </p:nvGrpSpPr>
        <p:grpSpPr>
          <a:xfrm>
            <a:off x="3724798" y="4119960"/>
            <a:ext cx="3494893" cy="646331"/>
            <a:chOff x="7212556" y="4894287"/>
            <a:chExt cx="3323096" cy="646331"/>
          </a:xfrm>
        </p:grpSpPr>
        <p:sp>
          <p:nvSpPr>
            <p:cNvPr id="35" name="矢印: 左 34">
              <a:extLst>
                <a:ext uri="{FF2B5EF4-FFF2-40B4-BE49-F238E27FC236}">
                  <a16:creationId xmlns:a16="http://schemas.microsoft.com/office/drawing/2014/main" id="{B5A7DDFD-E406-4A6C-A099-BF0DF1304A9C}"/>
                </a:ext>
              </a:extLst>
            </p:cNvPr>
            <p:cNvSpPr/>
            <p:nvPr/>
          </p:nvSpPr>
          <p:spPr>
            <a:xfrm>
              <a:off x="7212556" y="5134154"/>
              <a:ext cx="3323096" cy="3693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6DED463-564E-4F07-A684-952E682A1FDD}"/>
                </a:ext>
              </a:extLst>
            </p:cNvPr>
            <p:cNvSpPr txBox="1"/>
            <p:nvPr/>
          </p:nvSpPr>
          <p:spPr>
            <a:xfrm>
              <a:off x="7413472" y="4894287"/>
              <a:ext cx="31221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(URI</a:t>
              </a:r>
              <a:r>
                <a:rPr lang="en-US" altLang="ja-JP" dirty="0"/>
                <a:t>)</a:t>
              </a:r>
              <a:r>
                <a:rPr kumimoji="1" lang="en-US" altLang="ja-JP" dirty="0"/>
                <a:t>http://***.***.***.***:...</a:t>
              </a:r>
              <a:endParaRPr kumimoji="1" lang="ja-JP" altLang="en-US" dirty="0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A70B3BE-A43D-47E5-A72C-10CDF272DA16}"/>
              </a:ext>
            </a:extLst>
          </p:cNvPr>
          <p:cNvGrpSpPr/>
          <p:nvPr/>
        </p:nvGrpSpPr>
        <p:grpSpPr>
          <a:xfrm>
            <a:off x="7394589" y="2211204"/>
            <a:ext cx="1251284" cy="1010653"/>
            <a:chOff x="1118940" y="1275347"/>
            <a:chExt cx="1251284" cy="1010653"/>
          </a:xfrm>
        </p:grpSpPr>
        <p:sp>
          <p:nvSpPr>
            <p:cNvPr id="38" name="フレーム 37">
              <a:extLst>
                <a:ext uri="{FF2B5EF4-FFF2-40B4-BE49-F238E27FC236}">
                  <a16:creationId xmlns:a16="http://schemas.microsoft.com/office/drawing/2014/main" id="{EBA2BFA4-E864-4045-9F3A-CA9F1BDFBD25}"/>
                </a:ext>
              </a:extLst>
            </p:cNvPr>
            <p:cNvSpPr/>
            <p:nvPr/>
          </p:nvSpPr>
          <p:spPr>
            <a:xfrm>
              <a:off x="1118940" y="1275347"/>
              <a:ext cx="1251284" cy="733927"/>
            </a:xfrm>
            <a:prstGeom prst="fram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69B862E0-3C30-44E9-9636-D25BF313E0A5}"/>
                </a:ext>
              </a:extLst>
            </p:cNvPr>
            <p:cNvSpPr/>
            <p:nvPr/>
          </p:nvSpPr>
          <p:spPr>
            <a:xfrm>
              <a:off x="1612232" y="2009274"/>
              <a:ext cx="228600" cy="23100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CC67483-9EDC-41DF-8A7F-9A4669E87FC3}"/>
                </a:ext>
              </a:extLst>
            </p:cNvPr>
            <p:cNvSpPr/>
            <p:nvPr/>
          </p:nvSpPr>
          <p:spPr>
            <a:xfrm>
              <a:off x="1275347" y="2240281"/>
              <a:ext cx="938463" cy="45719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28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7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03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4927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10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5947</TotalTime>
  <Words>30</Words>
  <Application>Microsoft Office PowerPoint</Application>
  <PresentationFormat>ワイド画面</PresentationFormat>
  <Paragraphs>10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dmaekawa</dc:creator>
  <cp:lastModifiedBy>dmaekawa</cp:lastModifiedBy>
  <cp:revision>9</cp:revision>
  <dcterms:created xsi:type="dcterms:W3CDTF">2021-07-15T05:06:28Z</dcterms:created>
  <dcterms:modified xsi:type="dcterms:W3CDTF">2021-07-19T08:13:57Z</dcterms:modified>
</cp:coreProperties>
</file>