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9.jpg"/><Relationship Id="rId6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hyperlink" Target="mailto:madrid@pyladies.com" TargetMode="External"/><Relationship Id="rId7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://www.python.org" TargetMode="External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jpg"/><Relationship Id="rId6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775" y="4495050"/>
            <a:ext cx="305725" cy="3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17150" y="4442250"/>
            <a:ext cx="87942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       madrid@pyladies.co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                       @PyLadiesMadrid                                PyLadies Madrid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 b="21973" l="10847" r="12488" t="20518"/>
          <a:stretch/>
        </p:blipFill>
        <p:spPr>
          <a:xfrm>
            <a:off x="2402325" y="1637900"/>
            <a:ext cx="4339350" cy="17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5">
            <a:alphaModFix/>
          </a:blip>
          <a:srcRect b="0" l="8550" r="0" t="0"/>
          <a:stretch/>
        </p:blipFill>
        <p:spPr>
          <a:xfrm>
            <a:off x="318076" y="332475"/>
            <a:ext cx="2329900" cy="8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3275" y="332475"/>
            <a:ext cx="860548" cy="86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7447" y="4486188"/>
            <a:ext cx="305726" cy="29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100" y="4495050"/>
            <a:ext cx="305725" cy="3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2746100" y="150300"/>
            <a:ext cx="40518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más hacemos?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542850" y="3680350"/>
            <a:ext cx="2115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Charlas soft-skills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4681500" y="3585100"/>
            <a:ext cx="3583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Eventos con otras comunidades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(Pub Quiz, Call of Data, Women at Campus…)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700" y="1109475"/>
            <a:ext cx="3298250" cy="24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6826" y="1116912"/>
            <a:ext cx="3298250" cy="247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734000" y="150300"/>
            <a:ext cx="56760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¿Te animas a ser una PyLady?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5363" y="1027200"/>
            <a:ext cx="5093276" cy="33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697700" y="4373250"/>
            <a:ext cx="2181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r>
              <a:rPr lang="en" sz="1200"/>
              <a:t>alcon Heavy (SpaceX)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2445825" y="161525"/>
            <a:ext cx="49263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¡ Q</a:t>
            </a: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uiero ser una PyLady !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175" y="2309275"/>
            <a:ext cx="1586950" cy="15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630875" y="1145825"/>
            <a:ext cx="46251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¡¡ Únete a nuestro meetup y ven a conocernos !! </a:t>
            </a:r>
            <a:br>
              <a:rPr lang="en" sz="18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(No tienes que saber programación, sólo tener ganas de aprender)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Síguenos en Twitter: @PyLadiesMadrid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¿Tienes dudas? </a:t>
            </a:r>
            <a:br>
              <a:rPr lang="en" sz="18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Escríbenos: 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madrid@pyladies.com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8300" y="949150"/>
            <a:ext cx="2628950" cy="11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701175" y="1422075"/>
            <a:ext cx="38604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Gracias por asistir</a:t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9200" y="2973050"/>
            <a:ext cx="2365600" cy="10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2894550" y="213925"/>
            <a:ext cx="33549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roxima Nova"/>
                <a:ea typeface="Proxima Nova"/>
                <a:cs typeface="Proxima Nova"/>
                <a:sym typeface="Proxima Nova"/>
              </a:rPr>
              <a:t>¿Quiénes somos?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775" y="1174750"/>
            <a:ext cx="1186950" cy="1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7375" y="2861775"/>
            <a:ext cx="1186950" cy="11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446275" y="2348250"/>
            <a:ext cx="1316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María Medina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386600" y="1167025"/>
            <a:ext cx="47334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Junto con otras muchas PyLadies en Madrid, y en otras partes del mundo.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Claudia, Yamila, Irene, Mai, Alicia, Leticia, Elena, Gema …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381175" y="4024650"/>
            <a:ext cx="155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Mabel Delgado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2959350" y="236450"/>
            <a:ext cx="3225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Python?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537250" y="1137150"/>
            <a:ext cx="36561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Lenguaje de programación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Creado en 1991  por Guido van Rossum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Actualmente, entre los cuatro lenguajes más usados según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diferentes rankings </a:t>
            </a:r>
            <a:r>
              <a:rPr baseline="30000" lang="en" sz="1700">
                <a:latin typeface="Proxima Nova"/>
                <a:ea typeface="Proxima Nova"/>
                <a:cs typeface="Proxima Nova"/>
                <a:sym typeface="Proxima Nova"/>
              </a:rPr>
              <a:t>(1)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Scripting, machine learning, AI, web, ciencia, ingeniería...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 b="44159" l="0" r="0" t="0"/>
          <a:stretch/>
        </p:blipFill>
        <p:spPr>
          <a:xfrm>
            <a:off x="604400" y="1395625"/>
            <a:ext cx="3700523" cy="234561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561725" y="3695200"/>
            <a:ext cx="2239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https://xkcd.com/353/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896050" y="4754900"/>
            <a:ext cx="5583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(1) https://techbeacon.com/programming-language-rankings-which-ones-matter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499450" y="184050"/>
            <a:ext cx="41451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más es Python?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198675" y="1205076"/>
            <a:ext cx="41451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Una gran comunidad;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Diversa, acogedora, inclusiva...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Con un gran número de eventos por todo el mundo: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PyCon, PyData, PyDay,           Django Girls...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025" y="1385888"/>
            <a:ext cx="26098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000950" y="184050"/>
            <a:ext cx="71421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Pero... ¿cómo se crea esa comunidad?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384850" y="1137150"/>
            <a:ext cx="3656100" cy="3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Python Software Foundation (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www.python.org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Asociaciones locales, nacionales, internacionales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 sobre todo…. 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925" y="1213350"/>
            <a:ext cx="3656099" cy="274208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987050" y="3560200"/>
            <a:ext cx="27198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“Voluntarios  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y voluntarias”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672400" y="202675"/>
            <a:ext cx="37992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PyLadies?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0" y="1566337"/>
            <a:ext cx="2185277" cy="218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851450" y="1060950"/>
            <a:ext cx="43248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Organización internacional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Creada en Los Ángeles (2011)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Objetivo: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Ayudar y motivar a más mujeres para que sean partícipes y líderes de la comunidad open source de Python.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052600" y="172800"/>
            <a:ext cx="50388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PyLadies Madrid?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703450" y="1365750"/>
            <a:ext cx="4413900" cy="24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Agrupación local dependiente de la organización internacional PyLadies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Creada a comienzos de 2017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Actualmente, con más de 700 PyLadies registradas en meetup.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0" y="1314450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540550" y="161550"/>
            <a:ext cx="40629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Nuestros objetivos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775250" y="1137150"/>
            <a:ext cx="43320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Promover, educar y avanzar en la diversidad de la comunidad Python, mediante la realización de cursos, conferencias, eventos y reuniones.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Crear una red de mujeres programadoras, y ponerla en contacto con el resto de comunidades Python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5">
            <a:alphaModFix/>
          </a:blip>
          <a:srcRect b="12195" l="7092" r="55262" t="0"/>
          <a:stretch/>
        </p:blipFill>
        <p:spPr>
          <a:xfrm>
            <a:off x="863125" y="1221750"/>
            <a:ext cx="2836249" cy="28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43114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826825" y="150275"/>
            <a:ext cx="38280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lo hacemos</a:t>
            </a:r>
            <a:r>
              <a:rPr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0" y="4208500"/>
            <a:ext cx="775900" cy="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541925" y="3680350"/>
            <a:ext cx="2205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Charlas  técnicas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127450" y="3680350"/>
            <a:ext cx="2863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              Talleres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(desde menos-cero a avanzados)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800" y="1076600"/>
            <a:ext cx="3361450" cy="252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00" y="1076600"/>
            <a:ext cx="3361450" cy="25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