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575" y="4571250"/>
            <a:ext cx="305725" cy="3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9850" y="4500300"/>
            <a:ext cx="376674" cy="3766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236325" y="4500288"/>
            <a:ext cx="84975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madrid@pyladies.co</a:t>
            </a:r>
            <a:r>
              <a:rPr lang="en"/>
              <a:t>m</a:t>
            </a:r>
            <a:r>
              <a:rPr lang="en"/>
              <a:t>                           @PyLadiesMadrid                                   PyLadies Madrid</a:t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975" y="4555974"/>
            <a:ext cx="305725" cy="30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4759600" y="883125"/>
            <a:ext cx="3905400" cy="26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Ayudar y motivar a más mujeres a ser partícipes y líderes de la comunidad open source de Python.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Organización de Charlas, Talleres, Eventos, Reuniones...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Contacto y colaboración con otras comunidades nacionales e internacionales. </a:t>
            </a:r>
            <a:endParaRPr sz="1600"/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6">
            <a:alphaModFix/>
          </a:blip>
          <a:srcRect b="21973" l="10847" r="12488" t="20518"/>
          <a:stretch/>
        </p:blipFill>
        <p:spPr>
          <a:xfrm>
            <a:off x="404975" y="170475"/>
            <a:ext cx="3988176" cy="161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7">
            <a:alphaModFix/>
          </a:blip>
          <a:srcRect b="44876" l="0" r="0" t="0"/>
          <a:stretch/>
        </p:blipFill>
        <p:spPr>
          <a:xfrm>
            <a:off x="872700" y="1748326"/>
            <a:ext cx="3640525" cy="22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1751525" y="3955650"/>
            <a:ext cx="22398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https://xkcd.com/353/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51548" y="3653548"/>
            <a:ext cx="1571218" cy="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