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1b1d60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1b1d60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e1f7ce22_1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5e1f7ce22_1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24899" y="2415750"/>
            <a:ext cx="68097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</a:rPr>
              <a:t>TÍTULO</a:t>
            </a:r>
            <a:endParaRPr sz="4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 rot="10800000" flipH="1">
            <a:off x="11550" y="5877325"/>
            <a:ext cx="9120900" cy="1027500"/>
          </a:xfrm>
          <a:prstGeom prst="round1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312900" y="0"/>
            <a:ext cx="28311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Sob licença CC-BY-NC-ND</a:t>
            </a:r>
            <a:endParaRPr sz="1200" b="1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750" y="1926775"/>
            <a:ext cx="3324108" cy="387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0" y="-52448"/>
            <a:ext cx="9144000" cy="792000"/>
            <a:chOff x="0" y="-52448"/>
            <a:chExt cx="8748600" cy="792000"/>
          </a:xfrm>
          <a:solidFill>
            <a:srgbClr val="C00000"/>
          </a:solidFill>
        </p:grpSpPr>
        <p:sp>
          <p:nvSpPr>
            <p:cNvPr id="127" name="Google Shape;127;p17"/>
            <p:cNvSpPr/>
            <p:nvPr/>
          </p:nvSpPr>
          <p:spPr>
            <a:xfrm rot="10800000" flipH="1">
              <a:off x="0" y="-52448"/>
              <a:ext cx="8748600" cy="792000"/>
            </a:xfrm>
            <a:prstGeom prst="round1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179505" y="72325"/>
              <a:ext cx="6762000" cy="523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SUBTITULO</a:t>
              </a:r>
              <a:endPara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8"/>
          <p:cNvGrpSpPr/>
          <p:nvPr/>
        </p:nvGrpSpPr>
        <p:grpSpPr>
          <a:xfrm>
            <a:off x="0" y="-27955"/>
            <a:ext cx="9144000" cy="792000"/>
            <a:chOff x="0" y="-52448"/>
            <a:chExt cx="8748600" cy="792000"/>
          </a:xfrm>
          <a:solidFill>
            <a:srgbClr val="C00000"/>
          </a:solidFill>
        </p:grpSpPr>
        <p:sp>
          <p:nvSpPr>
            <p:cNvPr id="134" name="Google Shape;134;p18"/>
            <p:cNvSpPr/>
            <p:nvPr/>
          </p:nvSpPr>
          <p:spPr>
            <a:xfrm rot="10800000" flipH="1">
              <a:off x="0" y="-52448"/>
              <a:ext cx="8748600" cy="792000"/>
            </a:xfrm>
            <a:prstGeom prst="round1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"/>
            <p:cNvSpPr txBox="1"/>
            <p:nvPr/>
          </p:nvSpPr>
          <p:spPr>
            <a:xfrm>
              <a:off x="179499" y="72325"/>
              <a:ext cx="7128900" cy="523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 por hoje é só pessoal!</a:t>
              </a:r>
              <a:endPara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8"/>
          <p:cNvSpPr txBox="1"/>
          <p:nvPr/>
        </p:nvSpPr>
        <p:spPr>
          <a:xfrm>
            <a:off x="5766075" y="5495778"/>
            <a:ext cx="29826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666666"/>
                </a:solidFill>
              </a:rPr>
              <a:t>Mulheres</a:t>
            </a:r>
            <a:r>
              <a:rPr lang="en-US" sz="2200" b="1" dirty="0">
                <a:solidFill>
                  <a:srgbClr val="666666"/>
                </a:solidFill>
              </a:rPr>
              <a:t> que </a:t>
            </a:r>
            <a:endParaRPr sz="22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666666"/>
                </a:solidFill>
              </a:rPr>
              <a:t>amam</a:t>
            </a:r>
            <a:r>
              <a:rPr lang="en-US" sz="2200" b="1" dirty="0">
                <a:solidFill>
                  <a:srgbClr val="666666"/>
                </a:solidFill>
              </a:rPr>
              <a:t> </a:t>
            </a:r>
            <a:r>
              <a:rPr lang="en-US" sz="2200" b="1" dirty="0" err="1">
                <a:solidFill>
                  <a:srgbClr val="666666"/>
                </a:solidFill>
              </a:rPr>
              <a:t>programar</a:t>
            </a:r>
            <a:r>
              <a:rPr lang="en-US" sz="2200" b="1" dirty="0">
                <a:solidFill>
                  <a:srgbClr val="666666"/>
                </a:solidFill>
              </a:rPr>
              <a:t> </a:t>
            </a:r>
            <a:endParaRPr sz="22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666666"/>
                </a:solidFill>
              </a:rPr>
              <a:t>e </a:t>
            </a:r>
            <a:r>
              <a:rPr lang="en-US" sz="2200" b="1" dirty="0" err="1">
                <a:solidFill>
                  <a:srgbClr val="666666"/>
                </a:solidFill>
              </a:rPr>
              <a:t>ensinar</a:t>
            </a:r>
            <a:r>
              <a:rPr lang="en-US" sz="2200" b="1" dirty="0">
                <a:solidFill>
                  <a:srgbClr val="666666"/>
                </a:solidFill>
              </a:rPr>
              <a:t> Python</a:t>
            </a:r>
            <a:endParaRPr sz="2200" b="1" dirty="0">
              <a:solidFill>
                <a:srgbClr val="666666"/>
              </a:solidFill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321" y="1155284"/>
            <a:ext cx="3324108" cy="3874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89;p10">
            <a:extLst>
              <a:ext uri="{FF2B5EF4-FFF2-40B4-BE49-F238E27FC236}">
                <a16:creationId xmlns:a16="http://schemas.microsoft.com/office/drawing/2014/main" id="{0D02C9C0-05D6-4E2A-922F-F8D8DDC60E1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2604"/>
          <a:stretch/>
        </p:blipFill>
        <p:spPr>
          <a:xfrm>
            <a:off x="434940" y="1535825"/>
            <a:ext cx="692475" cy="8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90;p10">
            <a:extLst>
              <a:ext uri="{FF2B5EF4-FFF2-40B4-BE49-F238E27FC236}">
                <a16:creationId xmlns:a16="http://schemas.microsoft.com/office/drawing/2014/main" id="{4494A072-ED86-456B-95EC-4344DC9F1B5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78878"/>
          <a:stretch/>
        </p:blipFill>
        <p:spPr>
          <a:xfrm>
            <a:off x="528710" y="2284300"/>
            <a:ext cx="516659" cy="7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91;p10">
            <a:extLst>
              <a:ext uri="{FF2B5EF4-FFF2-40B4-BE49-F238E27FC236}">
                <a16:creationId xmlns:a16="http://schemas.microsoft.com/office/drawing/2014/main" id="{40E7CC8A-A064-4CAE-A4D2-72740B45EB1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74854"/>
          <a:stretch/>
        </p:blipFill>
        <p:spPr>
          <a:xfrm>
            <a:off x="488881" y="3089788"/>
            <a:ext cx="584600" cy="6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2;p10">
            <a:extLst>
              <a:ext uri="{FF2B5EF4-FFF2-40B4-BE49-F238E27FC236}">
                <a16:creationId xmlns:a16="http://schemas.microsoft.com/office/drawing/2014/main" id="{8C913EC5-11E6-43C2-A356-628C3CDBBCA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r="82452"/>
          <a:stretch/>
        </p:blipFill>
        <p:spPr>
          <a:xfrm>
            <a:off x="434942" y="3735750"/>
            <a:ext cx="692475" cy="6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93;p10">
            <a:extLst>
              <a:ext uri="{FF2B5EF4-FFF2-40B4-BE49-F238E27FC236}">
                <a16:creationId xmlns:a16="http://schemas.microsoft.com/office/drawing/2014/main" id="{FAF738A1-7458-46CE-A33D-F17A81BC80A5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9025" y="4447130"/>
            <a:ext cx="692475" cy="39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94;p10">
            <a:extLst>
              <a:ext uri="{FF2B5EF4-FFF2-40B4-BE49-F238E27FC236}">
                <a16:creationId xmlns:a16="http://schemas.microsoft.com/office/drawing/2014/main" id="{912F0BF7-001A-4221-A8EA-2E51C31C3C40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l="70452" t="21530" r="4628" b="21117"/>
          <a:stretch/>
        </p:blipFill>
        <p:spPr>
          <a:xfrm>
            <a:off x="564153" y="4960250"/>
            <a:ext cx="513719" cy="5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95;p10">
            <a:extLst>
              <a:ext uri="{FF2B5EF4-FFF2-40B4-BE49-F238E27FC236}">
                <a16:creationId xmlns:a16="http://schemas.microsoft.com/office/drawing/2014/main" id="{9A11FD17-0690-4006-A2EF-01FC42AF45AE}"/>
              </a:ext>
            </a:extLst>
          </p:cNvPr>
          <p:cNvSpPr txBox="1"/>
          <p:nvPr/>
        </p:nvSpPr>
        <p:spPr>
          <a:xfrm>
            <a:off x="1127425" y="4447150"/>
            <a:ext cx="33087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PyLadiesSaoPaulo</a:t>
            </a:r>
            <a:endParaRPr sz="20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96;p10">
            <a:extLst>
              <a:ext uri="{FF2B5EF4-FFF2-40B4-BE49-F238E27FC236}">
                <a16:creationId xmlns:a16="http://schemas.microsoft.com/office/drawing/2014/main" id="{36F44D6D-F1BB-4ED9-90F0-4E8FFE82DA38}"/>
              </a:ext>
            </a:extLst>
          </p:cNvPr>
          <p:cNvSpPr txBox="1"/>
          <p:nvPr/>
        </p:nvSpPr>
        <p:spPr>
          <a:xfrm>
            <a:off x="1148750" y="4960275"/>
            <a:ext cx="19848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PyLadiesSP</a:t>
            </a:r>
            <a:endParaRPr sz="2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Google Shape;197;p10">
            <a:extLst>
              <a:ext uri="{FF2B5EF4-FFF2-40B4-BE49-F238E27FC236}">
                <a16:creationId xmlns:a16="http://schemas.microsoft.com/office/drawing/2014/main" id="{8E514495-455F-4C87-8892-92933736F12D}"/>
              </a:ext>
            </a:extLst>
          </p:cNvPr>
          <p:cNvSpPr txBox="1"/>
          <p:nvPr/>
        </p:nvSpPr>
        <p:spPr>
          <a:xfrm>
            <a:off x="1109000" y="1759388"/>
            <a:ext cx="19848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PyLadiesSP</a:t>
            </a:r>
            <a:endParaRPr sz="2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98;p10">
            <a:extLst>
              <a:ext uri="{FF2B5EF4-FFF2-40B4-BE49-F238E27FC236}">
                <a16:creationId xmlns:a16="http://schemas.microsoft.com/office/drawing/2014/main" id="{DAF308F1-BE93-4E87-86A4-2EE58AAC679D}"/>
              </a:ext>
            </a:extLst>
          </p:cNvPr>
          <p:cNvSpPr txBox="1"/>
          <p:nvPr/>
        </p:nvSpPr>
        <p:spPr>
          <a:xfrm>
            <a:off x="1077875" y="2431150"/>
            <a:ext cx="22287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@PyLadiesSP</a:t>
            </a:r>
            <a:endParaRPr sz="2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199;p10">
            <a:extLst>
              <a:ext uri="{FF2B5EF4-FFF2-40B4-BE49-F238E27FC236}">
                <a16:creationId xmlns:a16="http://schemas.microsoft.com/office/drawing/2014/main" id="{E00C7353-0954-404C-9FAA-14CA1F8C851E}"/>
              </a:ext>
            </a:extLst>
          </p:cNvPr>
          <p:cNvSpPr txBox="1"/>
          <p:nvPr/>
        </p:nvSpPr>
        <p:spPr>
          <a:xfrm>
            <a:off x="1109000" y="3121550"/>
            <a:ext cx="19848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PyLadiesSP</a:t>
            </a:r>
            <a:endParaRPr sz="2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" name="Google Shape;201;p10">
            <a:extLst>
              <a:ext uri="{FF2B5EF4-FFF2-40B4-BE49-F238E27FC236}">
                <a16:creationId xmlns:a16="http://schemas.microsoft.com/office/drawing/2014/main" id="{A4F08FCF-7C01-42D0-BCB3-A93CFDE361E0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8400" y="5569615"/>
            <a:ext cx="513725" cy="51087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02;p10">
            <a:extLst>
              <a:ext uri="{FF2B5EF4-FFF2-40B4-BE49-F238E27FC236}">
                <a16:creationId xmlns:a16="http://schemas.microsoft.com/office/drawing/2014/main" id="{7A255DA8-C557-41AD-93C5-D1C28EB6DA8F}"/>
              </a:ext>
            </a:extLst>
          </p:cNvPr>
          <p:cNvSpPr txBox="1"/>
          <p:nvPr/>
        </p:nvSpPr>
        <p:spPr>
          <a:xfrm>
            <a:off x="1148750" y="5569875"/>
            <a:ext cx="19848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PyLadiesSP</a:t>
            </a:r>
            <a:endParaRPr sz="2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Google Shape;195;p10">
            <a:extLst>
              <a:ext uri="{FF2B5EF4-FFF2-40B4-BE49-F238E27FC236}">
                <a16:creationId xmlns:a16="http://schemas.microsoft.com/office/drawing/2014/main" id="{2179C1E9-4F29-4696-91E3-64A5CEBFEBB2}"/>
              </a:ext>
            </a:extLst>
          </p:cNvPr>
          <p:cNvSpPr txBox="1"/>
          <p:nvPr/>
        </p:nvSpPr>
        <p:spPr>
          <a:xfrm>
            <a:off x="1127425" y="3798429"/>
            <a:ext cx="33087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saopaulo@pyladies.com</a:t>
            </a:r>
            <a:endParaRPr sz="20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Apresentação na tela (4:3)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Mariana Guilardi</cp:lastModifiedBy>
  <cp:revision>2</cp:revision>
  <dcterms:modified xsi:type="dcterms:W3CDTF">2020-10-30T13:02:46Z</dcterms:modified>
</cp:coreProperties>
</file>