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1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Στυλ με θέμα 2 - Έμφαση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6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2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17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0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5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975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467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2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62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36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8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</p:sldLayoutIdLst>
  <p:transition>
    <p:fade/>
  </p:transition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Δομή Επανάληψης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2504C57-EB6B-48D6-8798-4A24157EF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765149"/>
            <a:ext cx="571962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</a:t>
            </a:r>
            <a:r>
              <a:rPr lang="el-GR" sz="4000" kern="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στην </a:t>
            </a:r>
            <a:r>
              <a:rPr lang="en-US" sz="4000" kern="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Python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779662"/>
            <a:ext cx="5791628" cy="2276310"/>
          </a:xfrm>
        </p:spPr>
        <p:txBody>
          <a:bodyPr anchor="t"/>
          <a:lstStyle/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Η σύνταξη της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στην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el-G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είναι: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3132642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range(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</a:t>
            </a:r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</a:t>
            </a:r>
            <a:r>
              <a:rPr lang="en-US" dirty="0"/>
              <a:t>for - 1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203598"/>
            <a:ext cx="5616624" cy="3220984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203598"/>
            <a:ext cx="672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</a:t>
            </a:r>
            <a:r>
              <a:rPr lang="en-US" sz="5400" b="1" dirty="0" err="1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range(</a:t>
            </a:r>
            <a:r>
              <a:rPr lang="en-US" sz="5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</a:t>
            </a:r>
            <a:r>
              <a:rPr lang="en-US" sz="5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lang="en-US" sz="5400" b="1" dirty="0">
                <a:ln w="11430"/>
                <a:solidFill>
                  <a:schemeClr val="accent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11430"/>
              <a:solidFill>
                <a:schemeClr val="accent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09304"/>
              </p:ext>
            </p:extLst>
          </p:nvPr>
        </p:nvGraphicFramePr>
        <p:xfrm>
          <a:off x="755576" y="2283718"/>
          <a:ext cx="5760640" cy="201622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72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342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for</a:t>
                      </a:r>
                      <a:r>
                        <a:rPr lang="en-US" sz="24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… :</a:t>
                      </a:r>
                      <a:endParaRPr lang="el-G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Δήλωση</a:t>
                      </a:r>
                      <a:r>
                        <a:rPr lang="el-GR" sz="24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του </a:t>
                      </a:r>
                      <a:r>
                        <a:rPr lang="en-US" sz="24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block</a:t>
                      </a:r>
                      <a:endParaRPr lang="el-G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 num</a:t>
                      </a:r>
                      <a:endParaRPr lang="el-G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Μεταβλητές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</a:t>
                      </a:r>
                      <a:endParaRPr lang="el-G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Ειδική</a:t>
                      </a:r>
                      <a:r>
                        <a:rPr lang="el-GR" sz="24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λέξη</a:t>
                      </a:r>
                      <a:endParaRPr lang="el-G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range()</a:t>
                      </a:r>
                      <a:endParaRPr lang="el-G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συνάρτηση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Ειδική λέξη </a:t>
            </a:r>
            <a:r>
              <a:rPr lang="en-US" dirty="0"/>
              <a:t>In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l-GR" sz="1800" dirty="0"/>
              <a:t> Ελέγχει εάν το στοιχείο που δίνουμε στα αριστέρα υπάρχει στο στοιχείο που δίνουμε δεξιά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2931790"/>
            <a:ext cx="483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“g” in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giorgos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131590"/>
            <a:ext cx="4392488" cy="370921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</a:t>
            </a:r>
            <a:r>
              <a:rPr lang="en-US" dirty="0"/>
              <a:t>for - 2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275606"/>
            <a:ext cx="5256584" cy="3633746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Εμφωλευμένα </a:t>
            </a:r>
            <a:r>
              <a:rPr lang="en-US" dirty="0"/>
              <a:t>Loops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l-GR" sz="2400" dirty="0"/>
              <a:t>Όπως και στις δομές επιλογής, έτσι και στην επανάληψη μπορούμε να έχουμε μια δομή μέσα σε μία άλλη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059582"/>
            <a:ext cx="4248472" cy="389241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Μια ωραία ερώτηση!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203598"/>
            <a:ext cx="76328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l-GR" sz="2800" spc="300" dirty="0">
                <a:ln w="11430" cmpd="sng">
                  <a:noFill/>
                  <a:prstDash val="solid"/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Πόσες επαναλήψεις έγιναν στο προηγούμενο παράδειγμα;</a:t>
            </a:r>
            <a:endParaRPr lang="en-US" sz="2800" spc="300" dirty="0">
              <a:ln w="11430" cmpd="sng">
                <a:noFill/>
                <a:prstDash val="solid"/>
                <a:miter lim="800000"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Εντολές Ελέγχου</a:t>
            </a:r>
            <a:r>
              <a:rPr lang="en-US" dirty="0"/>
              <a:t>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l-GR" sz="2400" dirty="0"/>
              <a:t>  Οι εντολές αυτές έχουν ως σκοπό τη διακοπή ή και αλλαγή της καθορισμένης ροής της επανάληψης.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l-GR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l-GR" sz="2400" dirty="0"/>
              <a:t> Οι εντολές αυτές είναι οι:</a:t>
            </a:r>
          </a:p>
          <a:p>
            <a:pPr lvl="6" algn="just">
              <a:buFont typeface="Wingdings" panose="05000000000000000000" pitchFamily="2" charset="2"/>
              <a:buChar char="§"/>
            </a:pPr>
            <a:r>
              <a:rPr lang="el-GR" sz="1800" dirty="0"/>
              <a:t>	1. </a:t>
            </a:r>
            <a:r>
              <a:rPr lang="en-US" sz="1800" b="1" i="1" dirty="0"/>
              <a:t>break</a:t>
            </a:r>
          </a:p>
          <a:p>
            <a:pPr lvl="6" algn="just">
              <a:buFont typeface="Wingdings" panose="05000000000000000000" pitchFamily="2" charset="2"/>
              <a:buChar char="§"/>
            </a:pPr>
            <a:r>
              <a:rPr lang="en-US" sz="1800" dirty="0"/>
              <a:t>	2. </a:t>
            </a:r>
            <a:r>
              <a:rPr lang="en-US" sz="1800" b="1" i="1" dirty="0"/>
              <a:t>continue</a:t>
            </a:r>
            <a:endParaRPr lang="el-GR" sz="18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Επανάληψη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l-GR" sz="2000" dirty="0"/>
              <a:t> Γενικά, ορίζουμε ως δομή επανάληψης την δομή κατά την οποία επαναλαμβάνονται κομμάτια κώδικα όσο επαληθεύεται μια συνθήκη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Εντολές Ελέγχου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l-GR" sz="1800" dirty="0"/>
              <a:t> </a:t>
            </a:r>
            <a:r>
              <a:rPr lang="en-US" sz="1800" b="1" i="1" dirty="0"/>
              <a:t>break</a:t>
            </a:r>
            <a:r>
              <a:rPr lang="en-US" sz="1800" dirty="0"/>
              <a:t>: </a:t>
            </a:r>
            <a:r>
              <a:rPr lang="el-GR" sz="1800" dirty="0"/>
              <a:t>τερματίζει οποιαδήποτε επανάληψη και επιστρέφει στην κύρια ροή του προγράμματος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l-GR" sz="1800" dirty="0"/>
          </a:p>
          <a:p>
            <a:pPr algn="just">
              <a:buFont typeface="Wingdings" panose="05000000000000000000" pitchFamily="2" charset="2"/>
              <a:buChar char="q"/>
            </a:pPr>
            <a:endParaRPr lang="el-GR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l-GR" sz="1800" dirty="0"/>
              <a:t> </a:t>
            </a:r>
            <a:r>
              <a:rPr lang="en-US" sz="1800" b="1" i="1" dirty="0"/>
              <a:t>continue: </a:t>
            </a:r>
            <a:r>
              <a:rPr lang="el-GR" sz="1800" dirty="0"/>
              <a:t>παραλήπτει την επανάληψη στην οποία βρίσκεται και παέι στην επόμενη.</a:t>
            </a:r>
            <a:r>
              <a:rPr lang="en-US" sz="1800" dirty="0"/>
              <a:t> </a:t>
            </a:r>
            <a:endParaRPr lang="el-GR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36512" y="2283718"/>
            <a:ext cx="8229600" cy="1296144"/>
          </a:xfrm>
        </p:spPr>
        <p:txBody>
          <a:bodyPr>
            <a:normAutofit/>
          </a:bodyPr>
          <a:lstStyle/>
          <a:p>
            <a:r>
              <a:rPr lang="el-GR" sz="2800" b="1" i="1" dirty="0"/>
              <a:t>Βιβλιογραφία: </a:t>
            </a:r>
            <a:r>
              <a:rPr lang="en-US" sz="2800" b="1" i="1" dirty="0"/>
              <a:t>www.turtorialspoint.com/python3</a:t>
            </a:r>
            <a:endParaRPr lang="el-GR" sz="28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ChartWh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4730" y="1131590"/>
            <a:ext cx="3583667" cy="4086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Διάγραμμα Ροής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Είδη Επαναλήψεων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l-GR" sz="2800" dirty="0"/>
              <a:t> </a:t>
            </a:r>
            <a:r>
              <a:rPr lang="en-US" sz="2800" dirty="0"/>
              <a:t>While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For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l-GR" sz="2800" dirty="0"/>
              <a:t>Εμφωλευμένες Επαναλήψεις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 - 1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l-GR" sz="2800" dirty="0"/>
              <a:t>Επανάληψη ενός συνόλου εντολών </a:t>
            </a:r>
            <a:r>
              <a:rPr lang="el-GR" sz="2800" b="1" i="1" u="sng" dirty="0">
                <a:solidFill>
                  <a:srgbClr val="C00000"/>
                </a:solidFill>
              </a:rPr>
              <a:t>όσο</a:t>
            </a:r>
            <a:r>
              <a:rPr lang="el-GR" sz="2800" b="1" i="1" dirty="0"/>
              <a:t> </a:t>
            </a:r>
            <a:r>
              <a:rPr lang="el-GR" sz="2800" dirty="0"/>
              <a:t>μια συνθήκη είναι αληθής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 - 2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1800" dirty="0"/>
              <a:t> </a:t>
            </a:r>
            <a:r>
              <a:rPr lang="el-GR" sz="1800" dirty="0"/>
              <a:t>Η συνθήκη εξετάζεται πριν την επανάληψη</a:t>
            </a:r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  <a:p>
            <a:pPr algn="just">
              <a:buFont typeface="Wingdings" pitchFamily="2" charset="2"/>
              <a:buChar char="q"/>
            </a:pPr>
            <a:r>
              <a:rPr lang="el-GR" sz="1800" dirty="0"/>
              <a:t> Αν ψευδής συνεχίζεται η κανονική ροή του κώδικα</a:t>
            </a:r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  <a:p>
            <a:pPr algn="just">
              <a:buFont typeface="Wingdings" pitchFamily="2" charset="2"/>
              <a:buChar char="q"/>
            </a:pPr>
            <a:endParaRPr lang="el-GR" sz="1800" dirty="0"/>
          </a:p>
        </p:txBody>
      </p:sp>
      <p:pic>
        <p:nvPicPr>
          <p:cNvPr id="7" name="Picture 6" descr="While Lo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1751" y="1063618"/>
            <a:ext cx="3172604" cy="36226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203598"/>
            <a:ext cx="5904656" cy="3032570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00F8207-A75A-4C3B-9CD3-2CB6BEEA3A55}"/>
              </a:ext>
            </a:extLst>
          </p:cNvPr>
          <p:cNvSpPr txBox="1">
            <a:spLocks/>
          </p:cNvSpPr>
          <p:nvPr/>
        </p:nvSpPr>
        <p:spPr>
          <a:xfrm>
            <a:off x="940293" y="7715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- </a:t>
            </a:r>
            <a:r>
              <a:rPr kumimoji="0" lang="el-GR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F5251F-EBDC-4802-BD09-275CF5F42CA3}"/>
              </a:ext>
            </a:extLst>
          </p:cNvPr>
          <p:cNvSpPr txBox="1">
            <a:spLocks/>
          </p:cNvSpPr>
          <p:nvPr/>
        </p:nvSpPr>
        <p:spPr>
          <a:xfrm>
            <a:off x="940293" y="2211710"/>
            <a:ext cx="6264696" cy="16599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-G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Επανάληψη ενός συνόλου εντολών </a:t>
            </a:r>
            <a:r>
              <a:rPr lang="el-GR" sz="2400" b="1" i="1" u="sng" kern="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για</a:t>
            </a:r>
            <a:r>
              <a:rPr lang="el-GR" sz="2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-G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συγκεκριμένο αριθμό επαναλήψεων</a:t>
            </a:r>
          </a:p>
          <a:p>
            <a:pPr>
              <a:buFont typeface="Wingdings" panose="05000000000000000000" pitchFamily="2" charset="2"/>
              <a:buChar char="q"/>
            </a:pPr>
            <a:endParaRPr lang="el-G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0293" y="7715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ea typeface="Nixie One"/>
                <a:cs typeface="Nixie One"/>
                <a:sym typeface="Nixie One"/>
              </a:rPr>
              <a:t>For Loops - 2</a:t>
            </a:r>
            <a:endParaRPr kumimoji="0" lang="el-GR" sz="40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71600" y="2211710"/>
            <a:ext cx="6264696" cy="16599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Υποχρεωτικά</a:t>
            </a:r>
            <a:r>
              <a:rPr kumimoji="0" lang="el-GR" sz="2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πρέπει να υπάρχει ένας μετρητής επαναλήψεων</a:t>
            </a:r>
            <a:endParaRPr lang="el-GR" sz="2800" kern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l-G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271</Words>
  <Application>Microsoft Office PowerPoint</Application>
  <PresentationFormat>Προβολή στην οθόνη (16:9)</PresentationFormat>
  <Paragraphs>54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9" baseType="lpstr">
      <vt:lpstr>Arial</vt:lpstr>
      <vt:lpstr>Calibri</vt:lpstr>
      <vt:lpstr>Muli</vt:lpstr>
      <vt:lpstr>Nixie One</vt:lpstr>
      <vt:lpstr>Trebuchet MS</vt:lpstr>
      <vt:lpstr>Wingdings</vt:lpstr>
      <vt:lpstr>Wingdings 3</vt:lpstr>
      <vt:lpstr>Όψη</vt:lpstr>
      <vt:lpstr>Δομή Επανάληψης</vt:lpstr>
      <vt:lpstr>Επανάληψη</vt:lpstr>
      <vt:lpstr>Διάγραμμα Ροής</vt:lpstr>
      <vt:lpstr>Είδη Επαναλήψεων</vt:lpstr>
      <vt:lpstr>While Loops - 1</vt:lpstr>
      <vt:lpstr>While Loops - 2</vt:lpstr>
      <vt:lpstr>Παράδειγμα</vt:lpstr>
      <vt:lpstr>Παρουσίαση του PowerPoint</vt:lpstr>
      <vt:lpstr>Παρουσίαση του PowerPoint</vt:lpstr>
      <vt:lpstr> Η σύνταξη της for στην Python είναι:</vt:lpstr>
      <vt:lpstr>Παραδείγματα for - 1</vt:lpstr>
      <vt:lpstr>Παρουσίαση του PowerPoint</vt:lpstr>
      <vt:lpstr>Ειδική λέξη In</vt:lpstr>
      <vt:lpstr>Παράδειγμα</vt:lpstr>
      <vt:lpstr>Παραδείγματα for - 2</vt:lpstr>
      <vt:lpstr>Εμφωλευμένα Loops</vt:lpstr>
      <vt:lpstr>Παράδειγμα</vt:lpstr>
      <vt:lpstr>Μια ωραία ερώτηση!</vt:lpstr>
      <vt:lpstr>Εντολές Ελέγχου - 1</vt:lpstr>
      <vt:lpstr>Εντολές Ελέγχου - 2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KARAMPELAS-TIMOTIEVITS ARISTOS</cp:lastModifiedBy>
  <cp:revision>87</cp:revision>
  <dcterms:created xsi:type="dcterms:W3CDTF">2017-10-27T12:15:45Z</dcterms:created>
  <dcterms:modified xsi:type="dcterms:W3CDTF">2018-11-21T13:25:17Z</dcterms:modified>
</cp:coreProperties>
</file>