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ba6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f1ba6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f1ba69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f1ba69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f1ba69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f1ba69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f1ba69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f1ba69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f1ba69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f1ba69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f1ba69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f1ba69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97025"/>
            <a:ext cx="8520600" cy="10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DBSCAN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i="1" lang="es" sz="5200">
                <a:solidFill>
                  <a:schemeClr val="dk1"/>
                </a:solidFill>
              </a:rPr>
              <a:t>“Density-based spatial clustering of Applications with Noise”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Nociones generales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uno de las más comunes de algoritmos de clustering (K-Means, Hierarchical Agglomerative, etc.)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funciona en base a la densidad del objeto dentro de un área determinada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 un punto particular pertenece a un cluster, deberían estar cerca de un montón de otros puntos (un cluster o área densa)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222222"/>
                </a:solidFill>
                <a:highlight>
                  <a:srgbClr val="FFFFFF"/>
                </a:highlight>
              </a:rPr>
              <a:t>Funciona en base a 2 parámetros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eps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 radio de vecindad de cada punto: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Determina</a:t>
            </a:r>
            <a:r>
              <a:rPr lang="es">
                <a:solidFill>
                  <a:srgbClr val="222222"/>
                </a:solidFill>
              </a:rPr>
              <a:t>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una longitud específica ...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min_samples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puntos mínimos: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… dentro de la que se considera una cierta cantidad de puntos.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 se cumple una cantidad mínima de puntos dentro de un radio de vecindad específica, estamos frente a un </a:t>
            </a:r>
            <a:r>
              <a:rPr b="1" i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área densa</a:t>
            </a:r>
            <a:endParaRPr b="1"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punto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61">
                <a:solidFill>
                  <a:srgbClr val="222222"/>
                </a:solidFill>
                <a:highlight>
                  <a:srgbClr val="FFFFFF"/>
                </a:highlight>
              </a:rPr>
              <a:t>Toda la idea detrás del algoritmo DBSCAN es visitar cada punto, y encontrar su tipo. </a:t>
            </a:r>
            <a:endParaRPr i="1" sz="29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78950" y="1673400"/>
            <a:ext cx="69498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core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centrales: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 vecindario contiene M puntos mínimos, incluyendo a sí mismo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border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fronterizos: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Verdana"/>
              <a:buChar char="●"/>
            </a:pP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 vecindario contiene menos de M puntos mínimos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Dentro de su radio de distancia hay un punto central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outlier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atípicos:</a:t>
            </a:r>
            <a:endParaRPr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es un punto central, y tampoco está lo suficientemente cerca como para ser accesible desde un punto central. </a:t>
            </a:r>
            <a:endParaRPr b="1" i="1" sz="24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25" y="2143788"/>
            <a:ext cx="19621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894375" y="541900"/>
            <a:ext cx="71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un punto al azar, revisamos de qué tipo es. Supongamos una cantidad de 6 puntos mínimos en un radio de 2 cm. Cómo se establece una relación de vecindad depende de las distintas implementaciones.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650" y="2148550"/>
            <a:ext cx="19526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244650" y="4319500"/>
            <a:ext cx="19014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</a:t>
            </a:r>
            <a:r>
              <a:rPr lang="es" sz="1000"/>
              <a:t> puntos en el vecindario de 2 cm del punto rojo</a:t>
            </a:r>
            <a:endParaRPr sz="1000"/>
          </a:p>
        </p:txBody>
      </p:sp>
      <p:sp>
        <p:nvSpPr>
          <p:cNvPr id="82" name="Google Shape;82;p17"/>
          <p:cNvSpPr txBox="1"/>
          <p:nvPr/>
        </p:nvSpPr>
        <p:spPr>
          <a:xfrm>
            <a:off x="2652050" y="1786950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Central</a:t>
            </a:r>
            <a:endParaRPr i="1"/>
          </a:p>
        </p:txBody>
      </p:sp>
      <p:sp>
        <p:nvSpPr>
          <p:cNvPr id="83" name="Google Shape;83;p17"/>
          <p:cNvSpPr txBox="1"/>
          <p:nvPr/>
        </p:nvSpPr>
        <p:spPr>
          <a:xfrm>
            <a:off x="5546175" y="1819800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Fronterizo</a:t>
            </a:r>
            <a:endParaRPr i="1"/>
          </a:p>
        </p:txBody>
      </p:sp>
      <p:sp>
        <p:nvSpPr>
          <p:cNvPr id="84" name="Google Shape;84;p17"/>
          <p:cNvSpPr txBox="1"/>
          <p:nvPr/>
        </p:nvSpPr>
        <p:spPr>
          <a:xfrm>
            <a:off x="5157700" y="4374800"/>
            <a:ext cx="19014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solamente 5 puntos en su vecindario de 2 cm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25" y="1467250"/>
            <a:ext cx="19335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76925" y="433300"/>
            <a:ext cx="375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Supongamos: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Puntos mínimos: 5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Radio: 2 cm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813" y="1519238"/>
            <a:ext cx="19335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197513" y="3714375"/>
            <a:ext cx="19014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dos puntos centrales y tres fronterizos en el entorno o vecindario de un punto central</a:t>
            </a:r>
            <a:endParaRPr sz="1000"/>
          </a:p>
        </p:txBody>
      </p:sp>
      <p:sp>
        <p:nvSpPr>
          <p:cNvPr id="93" name="Google Shape;93;p18"/>
          <p:cNvSpPr txBox="1"/>
          <p:nvPr/>
        </p:nvSpPr>
        <p:spPr>
          <a:xfrm>
            <a:off x="4992900" y="3723350"/>
            <a:ext cx="19014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punto gris no es ni fronterizo ni central!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61475" y="612600"/>
            <a:ext cx="73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visitamos todos los puntos y etiquetamos centrales, fronterizos y atípicos</a:t>
            </a:r>
            <a:endParaRPr sz="1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375" y="1257775"/>
            <a:ext cx="19431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626125" y="3655400"/>
            <a:ext cx="2782500" cy="95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los puntos centrales vecinos se conectan y van al mismo cluster.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Un cluster se forma con al menos un punto central!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