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Montserrat Medium" panose="00000600000000000000" pitchFamily="2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1E35"/>
    <a:srgbClr val="7F1734"/>
    <a:srgbClr val="4A0500"/>
    <a:srgbClr val="4E1E28"/>
    <a:srgbClr val="4E1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58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2826782"/>
            <a:ext cx="7532132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54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Mind Architect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6235660" y="3861435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 Fun Memory Game for Kids!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6235660" y="4444722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Presented By: Prajwal Ravi Kote</a:t>
            </a:r>
            <a:endParaRPr lang="en-US" sz="16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6A1FC-A989-D1CB-A0CC-0F3347227883}"/>
              </a:ext>
            </a:extLst>
          </p:cNvPr>
          <p:cNvSpPr/>
          <p:nvPr/>
        </p:nvSpPr>
        <p:spPr>
          <a:xfrm>
            <a:off x="12743726" y="7801337"/>
            <a:ext cx="1770927" cy="342424"/>
          </a:xfrm>
          <a:prstGeom prst="rect">
            <a:avLst/>
          </a:prstGeom>
          <a:solidFill>
            <a:srgbClr val="5C1E35"/>
          </a:solidFill>
          <a:ln>
            <a:solidFill>
              <a:srgbClr val="5C1E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7F1734"/>
                </a:solidFill>
              </a:ln>
              <a:solidFill>
                <a:srgbClr val="7F173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1199674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2426970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Mind Architect boosts memory, attention, and pattern recognition.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49260" y="3304461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Built using </a:t>
            </a: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Pygame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, offering playful learning with visuals.</a:t>
            </a:r>
            <a:endParaRPr lang="en-US" sz="16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924" y="2475190"/>
            <a:ext cx="6304836" cy="43137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4A8AB-CCEF-2706-F624-5128CD51518E}"/>
              </a:ext>
            </a:extLst>
          </p:cNvPr>
          <p:cNvSpPr/>
          <p:nvPr/>
        </p:nvSpPr>
        <p:spPr>
          <a:xfrm>
            <a:off x="12743726" y="7801337"/>
            <a:ext cx="1770927" cy="342424"/>
          </a:xfrm>
          <a:prstGeom prst="rect">
            <a:avLst/>
          </a:prstGeom>
          <a:solidFill>
            <a:srgbClr val="5C1E35"/>
          </a:solidFill>
          <a:ln>
            <a:solidFill>
              <a:srgbClr val="5C1E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7F1734"/>
                </a:solidFill>
              </a:ln>
              <a:solidFill>
                <a:srgbClr val="7F17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762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4401383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Objective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49260" y="5676900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52" y="5703689"/>
            <a:ext cx="342543" cy="42814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45062" y="567690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Improve Skills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445062" y="6162080"/>
            <a:ext cx="576310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Enhance children's cognitive skills via gameplay.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7422237" y="5676900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829" y="5703689"/>
            <a:ext cx="342543" cy="42814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18038" y="567690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Challenge Learning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118038" y="6162080"/>
            <a:ext cx="576310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Encourage kids to challenge themselves daily.</a:t>
            </a:r>
            <a:endParaRPr lang="en-US" sz="16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CF0A0A-2F1F-2BBE-B5C4-4ED6A4FA7A28}"/>
              </a:ext>
            </a:extLst>
          </p:cNvPr>
          <p:cNvSpPr/>
          <p:nvPr/>
        </p:nvSpPr>
        <p:spPr>
          <a:xfrm>
            <a:off x="12743726" y="7801337"/>
            <a:ext cx="1770927" cy="342424"/>
          </a:xfrm>
          <a:prstGeom prst="rect">
            <a:avLst/>
          </a:prstGeom>
          <a:solidFill>
            <a:srgbClr val="5C1E35"/>
          </a:solidFill>
          <a:ln>
            <a:solidFill>
              <a:srgbClr val="5C1E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7F1734"/>
                </a:solidFill>
              </a:ln>
              <a:solidFill>
                <a:srgbClr val="7F173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1178600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Features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660" y="2213253"/>
            <a:ext cx="535186" cy="5351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35660" y="2962513"/>
            <a:ext cx="2334339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Colorful UI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35660" y="3447693"/>
            <a:ext cx="233433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Cool backgrounds.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111" y="2213253"/>
            <a:ext cx="535186" cy="53518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1111" y="2962513"/>
            <a:ext cx="2334458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Levels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1111" y="3447693"/>
            <a:ext cx="2334458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Progressive difficulty with 15 levels.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6681" y="2213253"/>
            <a:ext cx="535186" cy="53518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6681" y="2962513"/>
            <a:ext cx="2334339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Star Collection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6681" y="3447693"/>
            <a:ext cx="233433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Rewarding star system.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660" y="4774763"/>
            <a:ext cx="535186" cy="53518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35660" y="5524024"/>
            <a:ext cx="2334339" cy="713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Motivating Sounds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35660" y="6366034"/>
            <a:ext cx="233433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Encouragement for wins and retries.</a:t>
            </a:r>
            <a:endParaRPr lang="en-US" sz="16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4EFAAD-3A0D-068E-11BD-8F6DE257BEB7}"/>
              </a:ext>
            </a:extLst>
          </p:cNvPr>
          <p:cNvSpPr/>
          <p:nvPr/>
        </p:nvSpPr>
        <p:spPr>
          <a:xfrm>
            <a:off x="12743726" y="7801337"/>
            <a:ext cx="1770927" cy="342424"/>
          </a:xfrm>
          <a:prstGeom prst="rect">
            <a:avLst/>
          </a:prstGeom>
          <a:solidFill>
            <a:srgbClr val="5C1E35"/>
          </a:solidFill>
          <a:ln>
            <a:solidFill>
              <a:srgbClr val="5C1E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7F1734"/>
                </a:solidFill>
              </a:ln>
              <a:solidFill>
                <a:srgbClr val="7F173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9753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5315" y="2680930"/>
            <a:ext cx="4688205" cy="586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How to Play</a:t>
            </a:r>
            <a:endParaRPr lang="en-US" sz="3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" y="3530560"/>
            <a:ext cx="879038" cy="10547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57958" y="3706297"/>
            <a:ext cx="2344103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1. Start Puzzle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1757958" y="4104680"/>
            <a:ext cx="12257127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Click </a:t>
            </a:r>
            <a:r>
              <a:rPr lang="en-US" sz="13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Start Puzzle</a:t>
            </a:r>
            <a:r>
              <a:rPr lang="en-US" sz="13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to begin.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" y="4585335"/>
            <a:ext cx="879038" cy="10547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57958" y="4761071"/>
            <a:ext cx="2514243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2. Memorize Sequence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1757958" y="5159454"/>
            <a:ext cx="12257127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Memorize the displayed sequence.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15" y="5640110"/>
            <a:ext cx="879038" cy="10547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57958" y="5815846"/>
            <a:ext cx="2344103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3. Type Sequence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1757958" y="6214229"/>
            <a:ext cx="12257127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Type correctly to proceed.</a:t>
            </a:r>
            <a:endParaRPr lang="en-US" sz="13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15" y="6694884"/>
            <a:ext cx="879038" cy="10547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57958" y="6870621"/>
            <a:ext cx="2344103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4. Earn Stars</a:t>
            </a:r>
            <a:endParaRPr lang="en-US" sz="1800" dirty="0"/>
          </a:p>
        </p:txBody>
      </p:sp>
      <p:sp>
        <p:nvSpPr>
          <p:cNvPr id="15" name="Text 8"/>
          <p:cNvSpPr/>
          <p:nvPr/>
        </p:nvSpPr>
        <p:spPr>
          <a:xfrm>
            <a:off x="1757958" y="7269004"/>
            <a:ext cx="12257127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Earn stars for successful attempts!</a:t>
            </a:r>
            <a:endParaRPr lang="en-US" sz="13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D5260-E252-F8AB-0828-3FE983C7CE22}"/>
              </a:ext>
            </a:extLst>
          </p:cNvPr>
          <p:cNvSpPr/>
          <p:nvPr/>
        </p:nvSpPr>
        <p:spPr>
          <a:xfrm>
            <a:off x="12743726" y="7801337"/>
            <a:ext cx="1770927" cy="342424"/>
          </a:xfrm>
          <a:prstGeom prst="rect">
            <a:avLst/>
          </a:prstGeom>
          <a:solidFill>
            <a:srgbClr val="5C1E35"/>
          </a:solidFill>
          <a:ln>
            <a:solidFill>
              <a:srgbClr val="5C1E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7F1734"/>
                </a:solidFill>
              </a:ln>
              <a:solidFill>
                <a:srgbClr val="7F173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764858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Benefits for Kids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49260" y="1799511"/>
            <a:ext cx="7645479" cy="1255752"/>
          </a:xfrm>
          <a:prstGeom prst="roundRect">
            <a:avLst>
              <a:gd name="adj" fmla="val 2557"/>
            </a:avLst>
          </a:prstGeom>
          <a:solidFill>
            <a:srgbClr val="4D1529"/>
          </a:solidFill>
          <a:ln/>
        </p:spPr>
      </p:sp>
      <p:sp>
        <p:nvSpPr>
          <p:cNvPr id="5" name="Text 2"/>
          <p:cNvSpPr/>
          <p:nvPr/>
        </p:nvSpPr>
        <p:spPr>
          <a:xfrm>
            <a:off x="963335" y="201358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Memory Skills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63335" y="2498765"/>
            <a:ext cx="721733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Enhances memory skills.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9260" y="3269337"/>
            <a:ext cx="7645479" cy="1255752"/>
          </a:xfrm>
          <a:prstGeom prst="roundRect">
            <a:avLst>
              <a:gd name="adj" fmla="val 2557"/>
            </a:avLst>
          </a:prstGeom>
          <a:solidFill>
            <a:srgbClr val="4D1529"/>
          </a:solidFill>
          <a:ln/>
        </p:spPr>
      </p:sp>
      <p:sp>
        <p:nvSpPr>
          <p:cNvPr id="8" name="Text 5"/>
          <p:cNvSpPr/>
          <p:nvPr/>
        </p:nvSpPr>
        <p:spPr>
          <a:xfrm>
            <a:off x="963335" y="3483412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Boosts Focus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63335" y="3968591"/>
            <a:ext cx="721733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Boosts concentration and focus.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9260" y="4739164"/>
            <a:ext cx="7645479" cy="1255752"/>
          </a:xfrm>
          <a:prstGeom prst="roundRect">
            <a:avLst>
              <a:gd name="adj" fmla="val 2557"/>
            </a:avLst>
          </a:prstGeom>
          <a:solidFill>
            <a:srgbClr val="4D1529"/>
          </a:solidFill>
          <a:ln/>
        </p:spPr>
      </p:sp>
      <p:sp>
        <p:nvSpPr>
          <p:cNvPr id="11" name="Text 8"/>
          <p:cNvSpPr/>
          <p:nvPr/>
        </p:nvSpPr>
        <p:spPr>
          <a:xfrm>
            <a:off x="963335" y="4953238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Pattern Recognition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63335" y="5438418"/>
            <a:ext cx="721733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Builds pattern recognition abilities.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49260" y="6208990"/>
            <a:ext cx="7645479" cy="1255752"/>
          </a:xfrm>
          <a:prstGeom prst="roundRect">
            <a:avLst>
              <a:gd name="adj" fmla="val 2557"/>
            </a:avLst>
          </a:prstGeom>
          <a:solidFill>
            <a:srgbClr val="4D1529"/>
          </a:solidFill>
          <a:ln/>
        </p:spPr>
      </p:sp>
      <p:sp>
        <p:nvSpPr>
          <p:cNvPr id="14" name="Text 11"/>
          <p:cNvSpPr/>
          <p:nvPr/>
        </p:nvSpPr>
        <p:spPr>
          <a:xfrm>
            <a:off x="963335" y="642306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Fun to Learn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963335" y="6908244"/>
            <a:ext cx="721733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Fun way to improve daily!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1678186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Conclusion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087" y="2819876"/>
            <a:ext cx="3250049" cy="12557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81557" y="3415784"/>
            <a:ext cx="300990" cy="376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5871210" y="303395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Brains Sharper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871210" y="3519130"/>
            <a:ext cx="3349943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Make children’s brains sharper.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5710595" y="4087058"/>
            <a:ext cx="8117086" cy="15240"/>
          </a:xfrm>
          <a:prstGeom prst="roundRect">
            <a:avLst>
              <a:gd name="adj" fmla="val 210732"/>
            </a:avLst>
          </a:prstGeom>
          <a:solidFill>
            <a:srgbClr val="662E42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" y="4129088"/>
            <a:ext cx="6500217" cy="12557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81557" y="4568785"/>
            <a:ext cx="300990" cy="376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7496294" y="4343162"/>
            <a:ext cx="2589728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Keep Challenging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496294" y="4828342"/>
            <a:ext cx="2589728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Great for loving puzzles.</a:t>
            </a:r>
            <a:endParaRPr lang="en-US" sz="1650" dirty="0"/>
          </a:p>
        </p:txBody>
      </p:sp>
      <p:sp>
        <p:nvSpPr>
          <p:cNvPr id="12" name="Text 8"/>
          <p:cNvSpPr/>
          <p:nvPr/>
        </p:nvSpPr>
        <p:spPr>
          <a:xfrm>
            <a:off x="749260" y="5625703"/>
            <a:ext cx="131318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Mind Architect makes children’s brains stronger while having fun.</a:t>
            </a:r>
            <a:endParaRPr lang="en-US" sz="1650" dirty="0"/>
          </a:p>
        </p:txBody>
      </p:sp>
      <p:sp>
        <p:nvSpPr>
          <p:cNvPr id="13" name="Text 9"/>
          <p:cNvSpPr/>
          <p:nvPr/>
        </p:nvSpPr>
        <p:spPr>
          <a:xfrm>
            <a:off x="749260" y="6208990"/>
            <a:ext cx="131318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Future: more levels, improved UI, and more interactive.</a:t>
            </a:r>
            <a:endParaRPr lang="en-US" sz="16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83F13-F0E1-D132-A9E0-6D98D9295121}"/>
              </a:ext>
            </a:extLst>
          </p:cNvPr>
          <p:cNvSpPr/>
          <p:nvPr/>
        </p:nvSpPr>
        <p:spPr>
          <a:xfrm>
            <a:off x="12743726" y="7801337"/>
            <a:ext cx="1770927" cy="342424"/>
          </a:xfrm>
          <a:prstGeom prst="rect">
            <a:avLst/>
          </a:prstGeom>
          <a:solidFill>
            <a:srgbClr val="5C1E35"/>
          </a:solidFill>
          <a:ln>
            <a:solidFill>
              <a:srgbClr val="5C1E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7F1734"/>
                </a:solidFill>
              </a:ln>
              <a:solidFill>
                <a:srgbClr val="7F173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202</Words>
  <Application>Microsoft Office PowerPoint</Application>
  <PresentationFormat>Custom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Brygada 1918 Bold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Prajwal Kote</cp:lastModifiedBy>
  <cp:revision>2</cp:revision>
  <dcterms:created xsi:type="dcterms:W3CDTF">2025-03-19T05:54:25Z</dcterms:created>
  <dcterms:modified xsi:type="dcterms:W3CDTF">2025-03-19T06:06:12Z</dcterms:modified>
</cp:coreProperties>
</file>